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handoutMasterIdLst>
    <p:handoutMasterId r:id="rId6"/>
  </p:handoutMasterIdLst>
  <p:sldIdLst>
    <p:sldId id="26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B1"/>
    <a:srgbClr val="00467F"/>
    <a:srgbClr val="FFCE01"/>
    <a:srgbClr val="0A122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7B96EB-8F9C-4AE3-9DA9-4F7C0588E797}" v="1" dt="2026-04-28T12:00:30.5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41"/>
    <p:restoredTop sz="96327"/>
  </p:normalViewPr>
  <p:slideViewPr>
    <p:cSldViewPr snapToGrid="0">
      <p:cViewPr varScale="1">
        <p:scale>
          <a:sx n="63" d="100"/>
          <a:sy n="63" d="100"/>
        </p:scale>
        <p:origin x="864" y="36"/>
      </p:cViewPr>
      <p:guideLst/>
    </p:cSldViewPr>
  </p:slid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handoutMaster" Target="handoutMasters/handout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sper, Colleen" userId="e1f0e7ef-adc0-4bde-8341-b778d7d31d10" providerId="ADAL" clId="{DB825284-B57F-4A35-95D3-2D762E5DBAA5}"/>
    <pc:docChg chg="custSel modSld">
      <pc:chgData name="Kasper, Colleen" userId="e1f0e7ef-adc0-4bde-8341-b778d7d31d10" providerId="ADAL" clId="{DB825284-B57F-4A35-95D3-2D762E5DBAA5}" dt="2026-04-28T12:00:37.905" v="223" actId="403"/>
      <pc:docMkLst>
        <pc:docMk/>
      </pc:docMkLst>
      <pc:sldChg chg="modSp mod">
        <pc:chgData name="Kasper, Colleen" userId="e1f0e7ef-adc0-4bde-8341-b778d7d31d10" providerId="ADAL" clId="{DB825284-B57F-4A35-95D3-2D762E5DBAA5}" dt="2026-04-28T12:00:37.905" v="223" actId="403"/>
        <pc:sldMkLst>
          <pc:docMk/>
          <pc:sldMk cId="1360148179" sldId="264"/>
        </pc:sldMkLst>
        <pc:spChg chg="mod">
          <ac:chgData name="Kasper, Colleen" userId="e1f0e7ef-adc0-4bde-8341-b778d7d31d10" providerId="ADAL" clId="{DB825284-B57F-4A35-95D3-2D762E5DBAA5}" dt="2026-04-28T12:00:37.905" v="223" actId="403"/>
          <ac:spMkLst>
            <pc:docMk/>
            <pc:sldMk cId="1360148179" sldId="264"/>
            <ac:spMk id="5" creationId="{A7EA53C9-040E-E747-5BE0-6C39A0CEC39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2007184-C048-7D3A-27D6-3BC364065C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E1BF396-051E-4E5C-6515-750A17FCCB1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2B21D9-AC6D-4067-84CA-B43FA518E04E}" type="datetimeFigureOut">
              <a:rPr lang="en-US" smtClean="0"/>
              <a:t>4/28/2026</a:t>
            </a:fld>
            <a:endParaRPr lang="en-US" dirty="0"/>
          </a:p>
        </p:txBody>
      </p:sp>
      <p:sp>
        <p:nvSpPr>
          <p:cNvPr id="4" name="Footer Placeholder 3">
            <a:extLst>
              <a:ext uri="{FF2B5EF4-FFF2-40B4-BE49-F238E27FC236}">
                <a16:creationId xmlns:a16="http://schemas.microsoft.com/office/drawing/2014/main" id="{A0F97AC3-DFFA-2AC7-2072-8536EDD238D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1D698DC-78AA-66BD-7204-9509428A37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B94AC0-4022-4E33-A2EF-A8B46D71BF62}" type="slidenum">
              <a:rPr lang="en-US" smtClean="0"/>
              <a:t>‹#›</a:t>
            </a:fld>
            <a:endParaRPr lang="en-US" dirty="0"/>
          </a:p>
        </p:txBody>
      </p:sp>
    </p:spTree>
    <p:extLst>
      <p:ext uri="{BB962C8B-B14F-4D97-AF65-F5344CB8AC3E}">
        <p14:creationId xmlns:p14="http://schemas.microsoft.com/office/powerpoint/2010/main" val="343150051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0885B8D-7664-9F2D-A0C6-D9E43D4E978C}"/>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85F96C6-AD3E-0E2D-F01F-786E29BFB69D}"/>
              </a:ext>
            </a:extLst>
          </p:cNvPr>
          <p:cNvSpPr>
            <a:spLocks noGrp="1"/>
          </p:cNvSpPr>
          <p:nvPr>
            <p:ph type="ctrTitle"/>
          </p:nvPr>
        </p:nvSpPr>
        <p:spPr>
          <a:xfrm>
            <a:off x="647178" y="2335989"/>
            <a:ext cx="6865730" cy="2213961"/>
          </a:xfrm>
        </p:spPr>
        <p:txBody>
          <a:bodyPr anchor="b"/>
          <a:lstStyle>
            <a:lvl1pPr algn="l">
              <a:defRPr sz="6000">
                <a:solidFill>
                  <a:srgbClr val="FFCE01"/>
                </a:solidFill>
              </a:defRPr>
            </a:lvl1pPr>
          </a:lstStyle>
          <a:p>
            <a:r>
              <a:rPr lang="en-US" dirty="0"/>
              <a:t>Click to edit Master title style</a:t>
            </a:r>
          </a:p>
        </p:txBody>
      </p:sp>
      <p:sp>
        <p:nvSpPr>
          <p:cNvPr id="3" name="Subtitle 2">
            <a:extLst>
              <a:ext uri="{FF2B5EF4-FFF2-40B4-BE49-F238E27FC236}">
                <a16:creationId xmlns:a16="http://schemas.microsoft.com/office/drawing/2014/main" id="{7A447C90-AE28-FD29-5F80-76D585129391}"/>
              </a:ext>
            </a:extLst>
          </p:cNvPr>
          <p:cNvSpPr>
            <a:spLocks noGrp="1"/>
          </p:cNvSpPr>
          <p:nvPr>
            <p:ph type="subTitle" idx="1"/>
          </p:nvPr>
        </p:nvSpPr>
        <p:spPr>
          <a:xfrm>
            <a:off x="647179" y="4670854"/>
            <a:ext cx="6865729" cy="1810265"/>
          </a:xfrm>
        </p:spPr>
        <p:txBody>
          <a:bodyPr anchor="t"/>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7" name="Picture 6" descr="A white square with blue and yellow logo&#10;&#10;Description automatically generated with low confidence">
            <a:extLst>
              <a:ext uri="{FF2B5EF4-FFF2-40B4-BE49-F238E27FC236}">
                <a16:creationId xmlns:a16="http://schemas.microsoft.com/office/drawing/2014/main" id="{DEFB51C5-A4BF-77E5-BE59-1F11858AC12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spTree>
    <p:extLst>
      <p:ext uri="{BB962C8B-B14F-4D97-AF65-F5344CB8AC3E}">
        <p14:creationId xmlns:p14="http://schemas.microsoft.com/office/powerpoint/2010/main" val="19373719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4D7EE1-BCF7-1132-BA22-5E4AFEA05B6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C82091BB-6B04-5746-BD6D-8F1E75508B6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149301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2A600C-C580-394D-0287-ECD28C6DC36C}"/>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73BDC0A1-C863-1F67-20FA-351041E9BD2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AB9A353B-A421-7FA8-5CB5-F9B44B45823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057433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7BDA1DFC-6C83-E260-A48B-5500515EDBD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46DEBD96-EFD4-7789-D326-A6DFAC6A5AA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8570797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3BC5B87-C10A-77B2-662B-62C9C88CA6D8}"/>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7" name="Picture 6">
            <a:extLst>
              <a:ext uri="{FF2B5EF4-FFF2-40B4-BE49-F238E27FC236}">
                <a16:creationId xmlns:a16="http://schemas.microsoft.com/office/drawing/2014/main" id="{B03ABEB7-FCC7-62F0-C3BF-C5B5ED9DBDB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8" name="Picture 7">
            <a:extLst>
              <a:ext uri="{FF2B5EF4-FFF2-40B4-BE49-F238E27FC236}">
                <a16:creationId xmlns:a16="http://schemas.microsoft.com/office/drawing/2014/main" id="{BF82D1CB-2BF0-B7BA-D071-1D733BAD75F6}"/>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129381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Photo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D0A571-1458-AEE5-9A32-FC7FC94661E2}"/>
              </a:ext>
            </a:extLst>
          </p:cNvPr>
          <p:cNvSpPr/>
          <p:nvPr userDrawn="1"/>
        </p:nvSpPr>
        <p:spPr>
          <a:xfrm>
            <a:off x="6935788" y="0"/>
            <a:ext cx="5256212"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5256212" cy="1600200"/>
          </a:xfrm>
        </p:spPr>
        <p:txBody>
          <a:bodyPr anchor="b"/>
          <a:lstStyle>
            <a:lvl1pPr>
              <a:defRPr sz="3200">
                <a:solidFill>
                  <a:srgbClr val="00467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839788" y="2080260"/>
            <a:ext cx="5256212" cy="38252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A9C922E-4F10-468B-02CF-C35B3E6245B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6" name="Picture 5">
            <a:extLst>
              <a:ext uri="{FF2B5EF4-FFF2-40B4-BE49-F238E27FC236}">
                <a16:creationId xmlns:a16="http://schemas.microsoft.com/office/drawing/2014/main" id="{16BA4514-9801-6E84-722A-68FC5BBB3448}"/>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8" name="Picture 7">
            <a:extLst>
              <a:ext uri="{FF2B5EF4-FFF2-40B4-BE49-F238E27FC236}">
                <a16:creationId xmlns:a16="http://schemas.microsoft.com/office/drawing/2014/main" id="{B98EBB77-69D0-7A43-F710-FCFDD168F29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
        <p:nvSpPr>
          <p:cNvPr id="9" name="Title 1">
            <a:extLst>
              <a:ext uri="{FF2B5EF4-FFF2-40B4-BE49-F238E27FC236}">
                <a16:creationId xmlns:a16="http://schemas.microsoft.com/office/drawing/2014/main" id="{75B3315F-C099-C2CF-6360-F66CBE684041}"/>
              </a:ext>
            </a:extLst>
          </p:cNvPr>
          <p:cNvSpPr txBox="1">
            <a:spLocks/>
          </p:cNvSpPr>
          <p:nvPr userDrawn="1"/>
        </p:nvSpPr>
        <p:spPr>
          <a:xfrm>
            <a:off x="7934960" y="934720"/>
            <a:ext cx="3417252" cy="38684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0" i="0" kern="1200">
                <a:solidFill>
                  <a:srgbClr val="00467F"/>
                </a:solidFill>
                <a:latin typeface="Museo Sans 500" panose="02000000000000000000" pitchFamily="2" charset="77"/>
                <a:ea typeface="+mj-ea"/>
                <a:cs typeface="+mj-cs"/>
              </a:defRPr>
            </a:lvl1pPr>
          </a:lstStyle>
          <a:p>
            <a:r>
              <a:rPr lang="en-US" sz="4000" b="0" i="0" dirty="0">
                <a:solidFill>
                  <a:srgbClr val="FFCE01"/>
                </a:solidFill>
                <a:latin typeface="Museo Sans 100" panose="02000000000000000000" pitchFamily="2" charset="77"/>
              </a:rPr>
              <a:t>Click to edit Master title style</a:t>
            </a:r>
          </a:p>
        </p:txBody>
      </p:sp>
    </p:spTree>
    <p:extLst>
      <p:ext uri="{BB962C8B-B14F-4D97-AF65-F5344CB8AC3E}">
        <p14:creationId xmlns:p14="http://schemas.microsoft.com/office/powerpoint/2010/main" val="11770901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183188" y="987425"/>
            <a:ext cx="604910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5B985BA9-AC96-4B49-813B-ECC877EDCE4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1B1EAA34-D329-B729-9E32-31753762A6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0613776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FD1823-7CA4-E9AC-85D5-618DA5394A5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46CF2073-52B2-A357-5289-3319E5A0795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28CFCCA6-2C38-CE35-D74B-C52751E56691}"/>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611812" y="987426"/>
            <a:ext cx="5620479" cy="4299582"/>
          </a:xfr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9006528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967C75-272B-E397-44F8-4EFA650EA513}"/>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white square with blue and yellow logo&#10;&#10;Description automatically generated with low confidence">
            <a:extLst>
              <a:ext uri="{FF2B5EF4-FFF2-40B4-BE49-F238E27FC236}">
                <a16:creationId xmlns:a16="http://schemas.microsoft.com/office/drawing/2014/main" id="{E6EE2FF7-BD60-6F9E-565F-E09EF030EEF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sp>
        <p:nvSpPr>
          <p:cNvPr id="7" name="Title 1">
            <a:extLst>
              <a:ext uri="{FF2B5EF4-FFF2-40B4-BE49-F238E27FC236}">
                <a16:creationId xmlns:a16="http://schemas.microsoft.com/office/drawing/2014/main" id="{8FDB9CEA-9E4B-6EB6-48C2-6215F57C0869}"/>
              </a:ext>
            </a:extLst>
          </p:cNvPr>
          <p:cNvSpPr>
            <a:spLocks noGrp="1"/>
          </p:cNvSpPr>
          <p:nvPr>
            <p:ph type="title" hasCustomPrompt="1"/>
          </p:nvPr>
        </p:nvSpPr>
        <p:spPr>
          <a:xfrm>
            <a:off x="831850" y="2310714"/>
            <a:ext cx="4776470" cy="3104566"/>
          </a:xfrm>
        </p:spPr>
        <p:txBody>
          <a:bodyPr anchor="ctr"/>
          <a:lstStyle>
            <a:lvl1pPr>
              <a:lnSpc>
                <a:spcPct val="70000"/>
              </a:lnSpc>
              <a:defRPr sz="6000">
                <a:solidFill>
                  <a:srgbClr val="FFCE01"/>
                </a:solidFill>
              </a:defRPr>
            </a:lvl1pPr>
          </a:lstStyle>
          <a:p>
            <a:r>
              <a:rPr lang="en-US" dirty="0"/>
              <a:t>Thank you.</a:t>
            </a:r>
          </a:p>
        </p:txBody>
      </p:sp>
      <p:pic>
        <p:nvPicPr>
          <p:cNvPr id="2" name="Picture 1">
            <a:extLst>
              <a:ext uri="{FF2B5EF4-FFF2-40B4-BE49-F238E27FC236}">
                <a16:creationId xmlns:a16="http://schemas.microsoft.com/office/drawing/2014/main" id="{E9E95AE4-993F-9EC4-1933-8C8B69BAC732}"/>
              </a:ext>
            </a:extLst>
          </p:cNvPr>
          <p:cNvPicPr>
            <a:picLocks/>
          </p:cNvPicPr>
          <p:nvPr userDrawn="1"/>
        </p:nvPicPr>
        <p:blipFill>
          <a:blip r:embed="rId3" cstate="email">
            <a:extLst>
              <a:ext uri="{28A0092B-C50C-407E-A947-70E740481C1C}">
                <a14:useLocalDpi xmlns:a14="http://schemas.microsoft.com/office/drawing/2010/main"/>
              </a:ext>
            </a:extLst>
          </a:blip>
          <a:srcRect/>
          <a:stretch/>
        </p:blipFill>
        <p:spPr>
          <a:xfrm>
            <a:off x="0" y="4443946"/>
            <a:ext cx="4572000" cy="126364"/>
          </a:xfrm>
          <a:prstGeom prst="rect">
            <a:avLst/>
          </a:prstGeom>
        </p:spPr>
      </p:pic>
    </p:spTree>
    <p:extLst>
      <p:ext uri="{BB962C8B-B14F-4D97-AF65-F5344CB8AC3E}">
        <p14:creationId xmlns:p14="http://schemas.microsoft.com/office/powerpoint/2010/main" val="3168515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32C2FA-9C41-0BC1-CF2F-EBEC12D48391}"/>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5" name="Picture 4">
            <a:extLst>
              <a:ext uri="{FF2B5EF4-FFF2-40B4-BE49-F238E27FC236}">
                <a16:creationId xmlns:a16="http://schemas.microsoft.com/office/drawing/2014/main" id="{A679E98B-B2FF-26D0-0E08-A19F86E480E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12" name="Picture 11">
            <a:extLst>
              <a:ext uri="{FF2B5EF4-FFF2-40B4-BE49-F238E27FC236}">
                <a16:creationId xmlns:a16="http://schemas.microsoft.com/office/drawing/2014/main" id="{E07410E6-7DBB-410E-B04F-E4D2DA063F89}"/>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13" name="Picture 12">
            <a:extLst>
              <a:ext uri="{FF2B5EF4-FFF2-40B4-BE49-F238E27FC236}">
                <a16:creationId xmlns:a16="http://schemas.microsoft.com/office/drawing/2014/main" id="{FD1FCF3C-581A-C590-3E30-9AE3A39CF2F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Tree>
    <p:extLst>
      <p:ext uri="{BB962C8B-B14F-4D97-AF65-F5344CB8AC3E}">
        <p14:creationId xmlns:p14="http://schemas.microsoft.com/office/powerpoint/2010/main" val="2795615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Team Memb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3FAE5B-B2A1-047F-ADDD-82498F1BB3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rgbClr val="00467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8" name="Picture 7">
            <a:extLst>
              <a:ext uri="{FF2B5EF4-FFF2-40B4-BE49-F238E27FC236}">
                <a16:creationId xmlns:a16="http://schemas.microsoft.com/office/drawing/2014/main" id="{599AB305-43DF-86A6-5CDD-FCC416DE872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11" name="Picture 10">
            <a:extLst>
              <a:ext uri="{FF2B5EF4-FFF2-40B4-BE49-F238E27FC236}">
                <a16:creationId xmlns:a16="http://schemas.microsoft.com/office/drawing/2014/main" id="{7C6A3C1E-54FC-9E05-BCD5-6FADD056628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Tree>
    <p:extLst>
      <p:ext uri="{BB962C8B-B14F-4D97-AF65-F5344CB8AC3E}">
        <p14:creationId xmlns:p14="http://schemas.microsoft.com/office/powerpoint/2010/main" val="2593031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9665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24759AE-CE85-6B2A-5C4F-3392C74ABD6F}"/>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C9DEA0FC-2F67-8F4E-94F8-D6878C3D10E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F303A909-388F-4D6E-ACA6-0521A7C6928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886788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6C0AD-4107-42AC-4D97-C628DE54B1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9AF4FD-CF45-7B56-008B-9738DF76B53B}"/>
              </a:ext>
            </a:extLst>
          </p:cNvPr>
          <p:cNvSpPr>
            <a:spLocks noGrp="1"/>
          </p:cNvSpPr>
          <p:nvPr>
            <p:ph sz="half" idx="1"/>
          </p:nvPr>
        </p:nvSpPr>
        <p:spPr>
          <a:xfrm>
            <a:off x="838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F2267E-EC02-299F-0BD0-C069E400F8FC}"/>
              </a:ext>
            </a:extLst>
          </p:cNvPr>
          <p:cNvSpPr>
            <a:spLocks noGrp="1"/>
          </p:cNvSpPr>
          <p:nvPr>
            <p:ph sz="half" idx="2"/>
          </p:nvPr>
        </p:nvSpPr>
        <p:spPr>
          <a:xfrm>
            <a:off x="6172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96313DF2-4756-779A-E466-84F4509CF34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10" name="Picture 9">
            <a:extLst>
              <a:ext uri="{FF2B5EF4-FFF2-40B4-BE49-F238E27FC236}">
                <a16:creationId xmlns:a16="http://schemas.microsoft.com/office/drawing/2014/main" id="{2CA3E7F6-D171-E2C6-9E15-8D45AC24BA4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978107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Two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818A07C-45EC-235E-A407-F1C9F31709EB}"/>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1BCCC407-E647-D952-11D7-5186B11EA36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sp>
        <p:nvSpPr>
          <p:cNvPr id="2" name="Title 1">
            <a:extLst>
              <a:ext uri="{FF2B5EF4-FFF2-40B4-BE49-F238E27FC236}">
                <a16:creationId xmlns:a16="http://schemas.microsoft.com/office/drawing/2014/main" id="{4EBDCB19-3003-3880-DD47-4D087EC95CA5}"/>
              </a:ext>
            </a:extLst>
          </p:cNvPr>
          <p:cNvSpPr>
            <a:spLocks noGrp="1"/>
          </p:cNvSpPr>
          <p:nvPr>
            <p:ph type="title"/>
          </p:nvPr>
        </p:nvSpPr>
        <p:spPr>
          <a:xfrm>
            <a:off x="839788" y="365125"/>
            <a:ext cx="10515600" cy="1325563"/>
          </a:xfrm>
        </p:spPr>
        <p:txBody>
          <a:bodyPr/>
          <a:lstStyle>
            <a:lvl1pPr>
              <a:defRPr>
                <a:solidFill>
                  <a:srgbClr val="FFCE0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158AEF6-1BEB-FBE1-09EA-BD6B68AF9402}"/>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AF6259A-7EB3-457B-F7BF-F07E9E2A0A0C}"/>
              </a:ext>
            </a:extLst>
          </p:cNvPr>
          <p:cNvSpPr>
            <a:spLocks noGrp="1"/>
          </p:cNvSpPr>
          <p:nvPr>
            <p:ph sz="half" idx="2"/>
          </p:nvPr>
        </p:nvSpPr>
        <p:spPr>
          <a:xfrm>
            <a:off x="839788" y="2505075"/>
            <a:ext cx="5157787"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049F3160-A3FB-9E5E-3C55-C78851F3A2BC}"/>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5D0AF0-13BB-7518-44CE-A88DC7461245}"/>
              </a:ext>
            </a:extLst>
          </p:cNvPr>
          <p:cNvSpPr>
            <a:spLocks noGrp="1"/>
          </p:cNvSpPr>
          <p:nvPr>
            <p:ph sz="quarter" idx="4"/>
          </p:nvPr>
        </p:nvSpPr>
        <p:spPr>
          <a:xfrm>
            <a:off x="6172200" y="2505075"/>
            <a:ext cx="5183188"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09D89205-B3D1-E333-B4C6-11D4097353B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034887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pic>
        <p:nvPicPr>
          <p:cNvPr id="3" name="Picture 2">
            <a:extLst>
              <a:ext uri="{FF2B5EF4-FFF2-40B4-BE49-F238E27FC236}">
                <a16:creationId xmlns:a16="http://schemas.microsoft.com/office/drawing/2014/main" id="{4FAB866D-4BC4-94F6-DB0F-A69AB8A6A89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4" name="Picture 3">
            <a:extLst>
              <a:ext uri="{FF2B5EF4-FFF2-40B4-BE49-F238E27FC236}">
                <a16:creationId xmlns:a16="http://schemas.microsoft.com/office/drawing/2014/main" id="{64EE0777-719E-2264-FD6F-DB423DF1B4D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938027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E0A8E6-AD68-E57F-D7FB-42D9713498C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pic>
        <p:nvPicPr>
          <p:cNvPr id="4" name="Picture 3">
            <a:extLst>
              <a:ext uri="{FF2B5EF4-FFF2-40B4-BE49-F238E27FC236}">
                <a16:creationId xmlns:a16="http://schemas.microsoft.com/office/drawing/2014/main" id="{A5C83928-64AD-17D6-C4F5-58F7C995728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2FF2DD6F-E5D7-9BC2-4792-AEEFFEBB4CE0}"/>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538525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F1F5AD-5DA4-084D-9768-FED0213CDD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47B7E33-7953-DFAC-B806-C017839662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51661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4"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90" r:id="rId15"/>
    <p:sldLayoutId id="2147483691" r:id="rId16"/>
    <p:sldLayoutId id="2147483692" r:id="rId17"/>
  </p:sldLayoutIdLst>
  <p:txStyles>
    <p:titleStyle>
      <a:lvl1pPr algn="l" defTabSz="914400" rtl="0" eaLnBrk="1" latinLnBrk="0" hangingPunct="1">
        <a:lnSpc>
          <a:spcPct val="90000"/>
        </a:lnSpc>
        <a:spcBef>
          <a:spcPct val="0"/>
        </a:spcBef>
        <a:buNone/>
        <a:defRPr sz="4400" b="0" i="0" kern="1200">
          <a:solidFill>
            <a:srgbClr val="0080B1"/>
          </a:solidFill>
          <a:latin typeface="Museo Sans 500" panose="02000000000000000000"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Museo Sans 300" panose="02000000000000000000" pitchFamily="2" charset="77"/>
          <a:ea typeface="+mn-ea"/>
          <a:cs typeface="+mn-cs"/>
        </a:defRPr>
      </a:lvl1pPr>
      <a:lvl2pPr marL="685800" indent="-228600" algn="l" defTabSz="914400" rtl="0" eaLnBrk="1" latinLnBrk="0" hangingPunct="1">
        <a:lnSpc>
          <a:spcPct val="90000"/>
        </a:lnSpc>
        <a:spcBef>
          <a:spcPts val="500"/>
        </a:spcBef>
        <a:buFont typeface="System Font Regular"/>
        <a:buChar char="-"/>
        <a:defRPr sz="2400" b="0" i="0" kern="1200">
          <a:solidFill>
            <a:schemeClr val="tx1"/>
          </a:solidFill>
          <a:latin typeface="Museo Sans 300" panose="02000000000000000000"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b="0" i="0" kern="1200">
          <a:solidFill>
            <a:schemeClr val="tx1"/>
          </a:solidFill>
          <a:latin typeface="Museo Sans 300" panose="02000000000000000000" pitchFamily="2"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800" b="0" i="0" kern="1200">
          <a:solidFill>
            <a:schemeClr val="tx1"/>
          </a:solidFill>
          <a:latin typeface="Museo Sans 300" panose="02000000000000000000" pitchFamily="2" charset="77"/>
          <a:ea typeface="+mn-ea"/>
          <a:cs typeface="+mn-cs"/>
        </a:defRPr>
      </a:lvl4pPr>
      <a:lvl5pPr marL="2057400" indent="-228600" algn="l" defTabSz="914400" rtl="0" eaLnBrk="1" latinLnBrk="0" hangingPunct="1">
        <a:lnSpc>
          <a:spcPct val="90000"/>
        </a:lnSpc>
        <a:spcBef>
          <a:spcPts val="500"/>
        </a:spcBef>
        <a:buFont typeface="System Font Regular"/>
        <a:buChar char="&gt;"/>
        <a:defRPr sz="1800" b="0" i="0" kern="1200">
          <a:solidFill>
            <a:schemeClr val="tx1"/>
          </a:solidFill>
          <a:latin typeface="Museo Sans 300" panose="02000000000000000000"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hyperlink" Target="https://www.signupgenius.com/go/2024TriHealthEAPExcellingatWorkandLife#/" TargetMode="External"/><Relationship Id="rId1" Type="http://schemas.openxmlformats.org/officeDocument/2006/relationships/slideLayout" Target="../slideLayouts/slideLayout15.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E09A6D-8108-2B9E-889C-DDC3BDFDCF4B}"/>
              </a:ext>
            </a:extLst>
          </p:cNvPr>
          <p:cNvSpPr>
            <a:spLocks noGrp="1"/>
          </p:cNvSpPr>
          <p:nvPr>
            <p:ph type="title"/>
          </p:nvPr>
        </p:nvSpPr>
        <p:spPr>
          <a:xfrm>
            <a:off x="424207" y="166354"/>
            <a:ext cx="6193410" cy="1103768"/>
          </a:xfrm>
        </p:spPr>
        <p:txBody>
          <a:bodyPr>
            <a:normAutofit/>
          </a:bodyPr>
          <a:lstStyle/>
          <a:p>
            <a:r>
              <a:rPr lang="en-US" dirty="0">
                <a:solidFill>
                  <a:srgbClr val="004780"/>
                </a:solidFill>
                <a:latin typeface="Albra Bold" panose="00000800000000000000" pitchFamily="2" charset="0"/>
              </a:rPr>
              <a:t>What Can TriHealth EAP Do for You?</a:t>
            </a:r>
            <a:endParaRPr lang="en-US" dirty="0">
              <a:latin typeface="Albra Bold" panose="00000800000000000000" pitchFamily="2" charset="0"/>
            </a:endParaRPr>
          </a:p>
        </p:txBody>
      </p:sp>
      <p:sp>
        <p:nvSpPr>
          <p:cNvPr id="5" name="Content Placeholder 4">
            <a:extLst>
              <a:ext uri="{FF2B5EF4-FFF2-40B4-BE49-F238E27FC236}">
                <a16:creationId xmlns:a16="http://schemas.microsoft.com/office/drawing/2014/main" id="{A7EA53C9-040E-E747-5BE0-6C39A0CEC39B}"/>
              </a:ext>
            </a:extLst>
          </p:cNvPr>
          <p:cNvSpPr>
            <a:spLocks noGrp="1"/>
          </p:cNvSpPr>
          <p:nvPr>
            <p:ph type="body" sz="half" idx="2"/>
          </p:nvPr>
        </p:nvSpPr>
        <p:spPr>
          <a:xfrm>
            <a:off x="424206" y="1411633"/>
            <a:ext cx="7362334" cy="4574388"/>
          </a:xfrm>
        </p:spPr>
        <p:txBody>
          <a:bodyPr>
            <a:normAutofit fontScale="25000" lnSpcReduction="20000"/>
          </a:bodyPr>
          <a:lstStyle/>
          <a:p>
            <a:pPr marL="0" indent="0">
              <a:lnSpc>
                <a:spcPct val="114000"/>
              </a:lnSpc>
              <a:spcAft>
                <a:spcPts val="600"/>
              </a:spcAft>
              <a:buNone/>
            </a:pPr>
            <a:r>
              <a:rPr lang="en-US" sz="7600" dirty="0">
                <a:solidFill>
                  <a:schemeClr val="tx1">
                    <a:lumMod val="85000"/>
                    <a:lumOff val="15000"/>
                  </a:schemeClr>
                </a:solidFill>
                <a:latin typeface="Museo Sans 500" panose="02000000000000000000" pitchFamily="50" charset="0"/>
              </a:rPr>
              <a:t>Join TriHealth EAP for an upcoming webinar (60 mins)</a:t>
            </a:r>
            <a:br>
              <a:rPr lang="en-US" sz="7600" dirty="0">
                <a:solidFill>
                  <a:schemeClr val="tx1">
                    <a:lumMod val="85000"/>
                    <a:lumOff val="15000"/>
                  </a:schemeClr>
                </a:solidFill>
                <a:latin typeface="Museo Sans 500" panose="02000000000000000000" pitchFamily="50" charset="0"/>
              </a:rPr>
            </a:br>
            <a:r>
              <a:rPr lang="en-US" sz="7600" dirty="0">
                <a:solidFill>
                  <a:srgbClr val="0080B1"/>
                </a:solidFill>
                <a:latin typeface="Museo Sans 700" panose="02000000000000000000" pitchFamily="50" charset="0"/>
              </a:rPr>
              <a:t>The Cost of Caring: Protecting Yourself from Vicarious Trauma</a:t>
            </a:r>
          </a:p>
          <a:p>
            <a:pPr marL="0" indent="0">
              <a:lnSpc>
                <a:spcPct val="114000"/>
              </a:lnSpc>
              <a:spcAft>
                <a:spcPts val="600"/>
              </a:spcAft>
              <a:buNone/>
            </a:pPr>
            <a:r>
              <a:rPr lang="en-US" sz="7200" dirty="0">
                <a:latin typeface="Museo Sans 300" panose="02000000000000000000" pitchFamily="50" charset="0"/>
              </a:rPr>
              <a:t>Vicarious trauma—often called compassion fatigue—occurs when professionals absorb the trauma of those they serve. This session covers how to recognize early signs, build resilience, and protect wellbeing while providing compassionate care.</a:t>
            </a:r>
          </a:p>
          <a:p>
            <a:pPr marL="0" indent="0">
              <a:lnSpc>
                <a:spcPct val="114000"/>
              </a:lnSpc>
              <a:spcAft>
                <a:spcPts val="600"/>
              </a:spcAft>
              <a:buNone/>
            </a:pPr>
            <a:r>
              <a:rPr lang="en-US" sz="8000" dirty="0">
                <a:solidFill>
                  <a:srgbClr val="0080B1"/>
                </a:solidFill>
                <a:latin typeface="Museo Sans 700" panose="02000000000000000000" pitchFamily="50" charset="0"/>
              </a:rPr>
              <a:t>Dates:</a:t>
            </a:r>
          </a:p>
          <a:p>
            <a:pPr marL="0" indent="0">
              <a:lnSpc>
                <a:spcPct val="124000"/>
              </a:lnSpc>
              <a:spcBef>
                <a:spcPts val="0"/>
              </a:spcBef>
              <a:spcAft>
                <a:spcPts val="900"/>
              </a:spcAft>
              <a:buNone/>
            </a:pPr>
            <a:r>
              <a:rPr lang="en-US" sz="7200" dirty="0">
                <a:latin typeface="Museo Sans 300" panose="02000000000000000000" pitchFamily="50" charset="0"/>
                <a:ea typeface="Museo Sans 300" panose="02000000000000000000" pitchFamily="50" charset="0"/>
                <a:cs typeface="Museo Sans 300" panose="02000000000000000000" pitchFamily="50" charset="0"/>
              </a:rPr>
              <a:t>Thursday, August 6, 12:00 p.m. </a:t>
            </a:r>
            <a:br>
              <a:rPr lang="en-US" sz="7200" i="1" dirty="0">
                <a:latin typeface="Museo Sans 300" panose="02000000000000000000" pitchFamily="50" charset="0"/>
                <a:ea typeface="Museo Sans 300" panose="02000000000000000000" pitchFamily="50" charset="0"/>
                <a:cs typeface="Museo Sans 300" panose="02000000000000000000" pitchFamily="50" charset="0"/>
              </a:rPr>
            </a:br>
            <a:r>
              <a:rPr lang="en-US" sz="7200" dirty="0">
                <a:latin typeface="Museo Sans 300" panose="02000000000000000000" pitchFamily="50" charset="0"/>
                <a:ea typeface="Museo Sans 300" panose="02000000000000000000" pitchFamily="50" charset="0"/>
                <a:cs typeface="Museo Sans 300" panose="02000000000000000000" pitchFamily="50" charset="0"/>
              </a:rPr>
              <a:t>Wednes</a:t>
            </a:r>
            <a:r>
              <a:rPr lang="en-US" sz="7200" dirty="0">
                <a:latin typeface="Museo Sans 300" panose="02000000000000000000" pitchFamily="50" charset="0"/>
              </a:rPr>
              <a:t>day, August 12, 10:00 a.m. </a:t>
            </a:r>
          </a:p>
          <a:p>
            <a:pPr marL="0" indent="0">
              <a:lnSpc>
                <a:spcPct val="114000"/>
              </a:lnSpc>
              <a:spcBef>
                <a:spcPts val="600"/>
              </a:spcBef>
              <a:buNone/>
            </a:pPr>
            <a:r>
              <a:rPr lang="en-US" sz="8000" dirty="0">
                <a:solidFill>
                  <a:srgbClr val="0080B1"/>
                </a:solidFill>
                <a:latin typeface="Museo Sans 700" panose="02000000000000000000" pitchFamily="50" charset="0"/>
              </a:rPr>
              <a:t>Register today!</a:t>
            </a:r>
          </a:p>
          <a:p>
            <a:pPr>
              <a:lnSpc>
                <a:spcPct val="114000"/>
              </a:lnSpc>
              <a:spcBef>
                <a:spcPts val="0"/>
              </a:spcBef>
              <a:spcAft>
                <a:spcPts val="600"/>
              </a:spcAft>
            </a:pPr>
            <a:r>
              <a:rPr lang="en-US" sz="7200" dirty="0">
                <a:solidFill>
                  <a:schemeClr val="tx1">
                    <a:lumMod val="85000"/>
                    <a:lumOff val="15000"/>
                  </a:schemeClr>
                </a:solidFill>
                <a:latin typeface="Museo Sans 300" panose="02000000000000000000" pitchFamily="50" charset="0"/>
              </a:rPr>
              <a:t>Online at</a:t>
            </a:r>
            <a:r>
              <a:rPr lang="en-US" sz="7200" dirty="0">
                <a:latin typeface="Museo Sans 300" panose="02000000000000000000" pitchFamily="50" charset="0"/>
              </a:rPr>
              <a:t> </a:t>
            </a:r>
            <a:r>
              <a:rPr lang="en-US" sz="7200" dirty="0">
                <a:latin typeface="Museo Sans 300" panose="02000000000000000000" pitchFamily="50" charset="0"/>
                <a:hlinkClick r:id="rId2"/>
              </a:rPr>
              <a:t>TriHealthEAP.com</a:t>
            </a:r>
            <a:br>
              <a:rPr lang="en-US" sz="7200" dirty="0">
                <a:latin typeface="Museo Sans 300" panose="02000000000000000000" pitchFamily="50" charset="0"/>
              </a:rPr>
            </a:br>
            <a:r>
              <a:rPr lang="en-US" sz="7200" dirty="0">
                <a:solidFill>
                  <a:schemeClr val="tx1">
                    <a:lumMod val="85000"/>
                    <a:lumOff val="15000"/>
                  </a:schemeClr>
                </a:solidFill>
                <a:latin typeface="Museo Sans 300" panose="02000000000000000000" pitchFamily="50" charset="0"/>
              </a:rPr>
              <a:t>Call 513 977 2165</a:t>
            </a:r>
            <a:br>
              <a:rPr lang="en-US" sz="7200" dirty="0">
                <a:solidFill>
                  <a:schemeClr val="tx1">
                    <a:lumMod val="85000"/>
                    <a:lumOff val="15000"/>
                  </a:schemeClr>
                </a:solidFill>
                <a:latin typeface="Museo Sans 300" panose="02000000000000000000" pitchFamily="50" charset="0"/>
              </a:rPr>
            </a:br>
            <a:r>
              <a:rPr lang="en-US" sz="7200" dirty="0">
                <a:solidFill>
                  <a:schemeClr val="tx1">
                    <a:lumMod val="85000"/>
                    <a:lumOff val="15000"/>
                  </a:schemeClr>
                </a:solidFill>
                <a:latin typeface="Museo Sans 300" panose="02000000000000000000" pitchFamily="50" charset="0"/>
              </a:rPr>
              <a:t>Scan the QR Code</a:t>
            </a:r>
          </a:p>
          <a:p>
            <a:pPr marL="0" indent="0">
              <a:buNone/>
            </a:pPr>
            <a:endParaRPr lang="en-US" dirty="0"/>
          </a:p>
        </p:txBody>
      </p:sp>
      <p:pic>
        <p:nvPicPr>
          <p:cNvPr id="10" name="Picture Placeholder 9">
            <a:extLst>
              <a:ext uri="{FF2B5EF4-FFF2-40B4-BE49-F238E27FC236}">
                <a16:creationId xmlns:a16="http://schemas.microsoft.com/office/drawing/2014/main" id="{6B186E0D-F13F-6049-85AC-E45F256A075D}"/>
              </a:ext>
            </a:extLst>
          </p:cNvPr>
          <p:cNvPicPr>
            <a:picLocks noGrp="1" noChangeAspect="1"/>
          </p:cNvPicPr>
          <p:nvPr>
            <p:ph type="pic" idx="1"/>
          </p:nvPr>
        </p:nvPicPr>
        <p:blipFill>
          <a:blip r:embed="rId3"/>
          <a:srcRect l="26202" r="26202"/>
          <a:stretch/>
        </p:blipFill>
        <p:spPr>
          <a:xfrm>
            <a:off x="7859713" y="0"/>
            <a:ext cx="4332287" cy="6073775"/>
          </a:xfrm>
        </p:spPr>
      </p:pic>
      <p:pic>
        <p:nvPicPr>
          <p:cNvPr id="7" name="Picture 6" descr="A qr code with a light bulb and check mark&#10;&#10;AI-generated content may be incorrect.">
            <a:extLst>
              <a:ext uri="{FF2B5EF4-FFF2-40B4-BE49-F238E27FC236}">
                <a16:creationId xmlns:a16="http://schemas.microsoft.com/office/drawing/2014/main" id="{A6B31AF7-FE02-5C1A-32E4-4540E8DFFA1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04280" y="3802582"/>
            <a:ext cx="2183439" cy="2183439"/>
          </a:xfrm>
          <a:prstGeom prst="rect">
            <a:avLst/>
          </a:prstGeom>
        </p:spPr>
      </p:pic>
    </p:spTree>
    <p:extLst>
      <p:ext uri="{BB962C8B-B14F-4D97-AF65-F5344CB8AC3E}">
        <p14:creationId xmlns:p14="http://schemas.microsoft.com/office/powerpoint/2010/main" val="1360148179"/>
      </p:ext>
    </p:extLst>
  </p:cSld>
  <p:clrMapOvr>
    <a:masterClrMapping/>
  </p:clrMapOvr>
</p:sld>
</file>

<file path=ppt/theme/theme1.xml><?xml version="1.0" encoding="utf-8"?>
<a:theme xmlns:a="http://schemas.openxmlformats.org/drawingml/2006/main" name="Graphic">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3067d98-d053-485d-8fff-39fbbbd5bec1">
      <Terms xmlns="http://schemas.microsoft.com/office/infopath/2007/PartnerControls"/>
    </lcf76f155ced4ddcb4097134ff3c332f>
    <TaxCatchAll xmlns="1d972eee-5734-4d79-9e60-be51a48e622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0D765F9F50D784B8C07092FB1A8C1C1" ma:contentTypeVersion="9" ma:contentTypeDescription="Create a new document." ma:contentTypeScope="" ma:versionID="137dc951c98143a2765ba7356b3acddd">
  <xsd:schema xmlns:xsd="http://www.w3.org/2001/XMLSchema" xmlns:xs="http://www.w3.org/2001/XMLSchema" xmlns:p="http://schemas.microsoft.com/office/2006/metadata/properties" xmlns:ns2="a3067d98-d053-485d-8fff-39fbbbd5bec1" xmlns:ns3="1d972eee-5734-4d79-9e60-be51a48e622f" targetNamespace="http://schemas.microsoft.com/office/2006/metadata/properties" ma:root="true" ma:fieldsID="1e9566f22b91e69a70f7ea5fe0c7c6b9" ns2:_="" ns3:_="">
    <xsd:import namespace="a3067d98-d053-485d-8fff-39fbbbd5bec1"/>
    <xsd:import namespace="1d972eee-5734-4d79-9e60-be51a48e622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067d98-d053-485d-8fff-39fbbbd5be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52c3185-0c6c-4f4b-b949-446a93631caf"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972eee-5734-4d79-9e60-be51a48e622f"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ddb1661-ec81-4788-adb0-23f1530b91ab}" ma:internalName="TaxCatchAll" ma:showField="CatchAllData" ma:web="1d972eee-5734-4d79-9e60-be51a48e6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29206A9-3711-4C62-B4D7-5FCA5B37C696}">
  <ds:schemaRefs>
    <ds:schemaRef ds:uri="1d972eee-5734-4d79-9e60-be51a48e622f"/>
    <ds:schemaRef ds:uri="http://schemas.microsoft.com/office/2006/metadata/properties"/>
    <ds:schemaRef ds:uri="http://schemas.microsoft.com/office/2006/documentManagement/types"/>
    <ds:schemaRef ds:uri="http://purl.org/dc/terms/"/>
    <ds:schemaRef ds:uri="a3067d98-d053-485d-8fff-39fbbbd5bec1"/>
    <ds:schemaRef ds:uri="http://purl.org/dc/elements/1.1/"/>
    <ds:schemaRef ds:uri="http://www.w3.org/XML/1998/namespace"/>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5F39D0B2-7D2D-46D1-9F28-63C4701E2C94}">
  <ds:schemaRefs>
    <ds:schemaRef ds:uri="http://schemas.microsoft.com/sharepoint/v3/contenttype/forms"/>
  </ds:schemaRefs>
</ds:datastoreItem>
</file>

<file path=customXml/itemProps3.xml><?xml version="1.0" encoding="utf-8"?>
<ds:datastoreItem xmlns:ds="http://schemas.openxmlformats.org/officeDocument/2006/customXml" ds:itemID="{7A53A69A-EA02-4C98-98E3-B4713D1393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67d98-d053-485d-8fff-39fbbbd5bec1"/>
    <ds:schemaRef ds:uri="1d972eee-5734-4d79-9e60-be51a48e62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146db0-559c-4a46-afb6-a822cb0e3fe3}" enabled="0" method="" siteId="{08146db0-559c-4a46-afb6-a822cb0e3fe3}" removed="1"/>
</clbl:labelList>
</file>

<file path=docProps/app.xml><?xml version="1.0" encoding="utf-8"?>
<Properties xmlns="http://schemas.openxmlformats.org/officeDocument/2006/extended-properties" xmlns:vt="http://schemas.openxmlformats.org/officeDocument/2006/docPropsVTypes">
  <TotalTime>605</TotalTime>
  <Words>110</Words>
  <Application>Microsoft Office PowerPoint</Application>
  <PresentationFormat>Widescreen</PresentationFormat>
  <Paragraphs>7</Paragraphs>
  <Slides>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vt:i4>
      </vt:variant>
    </vt:vector>
  </HeadingPairs>
  <TitlesOfParts>
    <vt:vector size="12" baseType="lpstr">
      <vt:lpstr>Albra Bold</vt:lpstr>
      <vt:lpstr>Arial</vt:lpstr>
      <vt:lpstr>Calibri</vt:lpstr>
      <vt:lpstr>Courier New</vt:lpstr>
      <vt:lpstr>Museo Sans 100</vt:lpstr>
      <vt:lpstr>Museo Sans 300</vt:lpstr>
      <vt:lpstr>Museo Sans 500</vt:lpstr>
      <vt:lpstr>Museo Sans 700</vt:lpstr>
      <vt:lpstr>System Font Regular</vt:lpstr>
      <vt:lpstr>Wingdings</vt:lpstr>
      <vt:lpstr>Graphic</vt:lpstr>
      <vt:lpstr>What Can TriHealth EAP Do for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Subler</dc:creator>
  <cp:lastModifiedBy>Kasper, Colleen</cp:lastModifiedBy>
  <cp:revision>69</cp:revision>
  <dcterms:created xsi:type="dcterms:W3CDTF">2023-07-06T18:42:44Z</dcterms:created>
  <dcterms:modified xsi:type="dcterms:W3CDTF">2026-04-28T12:00:42Z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0x010100E0D765F9F50D784B8C07092FB1A8C1C1</vt:lpwstr>
  </property>
  <property fmtid="{D5CDD505-2E9C-101B-9397-08002B2CF9AE}" pid="3" name="Order">
    <vt:r8>880200</vt:r8>
  </property>
  <property fmtid="{D5CDD505-2E9C-101B-9397-08002B2CF9AE}" pid="4" name="MediaServiceImageTags">
    <vt:lpwstr/>
  </property>
</Properties>
</file>