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9"/>
  </p:notesMasterIdLst>
  <p:sldIdLst>
    <p:sldId id="256" r:id="rId5"/>
    <p:sldId id="261" r:id="rId6"/>
    <p:sldId id="276" r:id="rId7"/>
    <p:sldId id="264" r:id="rId8"/>
    <p:sldId id="277" r:id="rId9"/>
    <p:sldId id="279" r:id="rId10"/>
    <p:sldId id="282" r:id="rId11"/>
    <p:sldId id="283" r:id="rId12"/>
    <p:sldId id="284" r:id="rId13"/>
    <p:sldId id="285" r:id="rId14"/>
    <p:sldId id="286" r:id="rId15"/>
    <p:sldId id="281" r:id="rId16"/>
    <p:sldId id="287" r:id="rId17"/>
    <p:sldId id="28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E01"/>
    <a:srgbClr val="0080B1"/>
    <a:srgbClr val="00467F"/>
    <a:srgbClr val="0A1835"/>
    <a:srgbClr val="0A2143"/>
    <a:srgbClr val="0A1733"/>
    <a:srgbClr val="0A12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20AF4F-3F9C-4518-8F73-F9691E56201F}" v="46" dt="2026-04-13T14:47:56.4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41"/>
    <p:restoredTop sz="84606" autoAdjust="0"/>
  </p:normalViewPr>
  <p:slideViewPr>
    <p:cSldViewPr snapToGrid="0">
      <p:cViewPr varScale="1">
        <p:scale>
          <a:sx n="85" d="100"/>
          <a:sy n="85" d="100"/>
        </p:scale>
        <p:origin x="168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sper, Colleen" userId="e1f0e7ef-adc0-4bde-8341-b778d7d31d10" providerId="ADAL" clId="{DB825284-B57F-4A35-95D3-2D762E5DBAA5}"/>
    <pc:docChg chg="undo custSel addSld delSld modSld sldOrd">
      <pc:chgData name="Kasper, Colleen" userId="e1f0e7ef-adc0-4bde-8341-b778d7d31d10" providerId="ADAL" clId="{DB825284-B57F-4A35-95D3-2D762E5DBAA5}" dt="2026-04-13T14:47:34.672" v="485" actId="931"/>
      <pc:docMkLst>
        <pc:docMk/>
      </pc:docMkLst>
      <pc:sldChg chg="modSp mod">
        <pc:chgData name="Kasper, Colleen" userId="e1f0e7ef-adc0-4bde-8341-b778d7d31d10" providerId="ADAL" clId="{DB825284-B57F-4A35-95D3-2D762E5DBAA5}" dt="2026-04-13T12:44:59.008" v="25" actId="20577"/>
        <pc:sldMkLst>
          <pc:docMk/>
          <pc:sldMk cId="4049127333" sldId="256"/>
        </pc:sldMkLst>
        <pc:spChg chg="mod">
          <ac:chgData name="Kasper, Colleen" userId="e1f0e7ef-adc0-4bde-8341-b778d7d31d10" providerId="ADAL" clId="{DB825284-B57F-4A35-95D3-2D762E5DBAA5}" dt="2026-04-13T12:44:53.494" v="10" actId="1076"/>
          <ac:spMkLst>
            <pc:docMk/>
            <pc:sldMk cId="4049127333" sldId="256"/>
            <ac:spMk id="2" creationId="{0056C7B4-B3A0-DF47-B03D-BA9FF64602A2}"/>
          </ac:spMkLst>
        </pc:spChg>
        <pc:spChg chg="mod">
          <ac:chgData name="Kasper, Colleen" userId="e1f0e7ef-adc0-4bde-8341-b778d7d31d10" providerId="ADAL" clId="{DB825284-B57F-4A35-95D3-2D762E5DBAA5}" dt="2026-04-13T12:44:59.008" v="25" actId="20577"/>
          <ac:spMkLst>
            <pc:docMk/>
            <pc:sldMk cId="4049127333" sldId="256"/>
            <ac:spMk id="4" creationId="{F7748647-00F6-13A5-0734-232F197371C0}"/>
          </ac:spMkLst>
        </pc:spChg>
      </pc:sldChg>
      <pc:sldChg chg="modSp mod">
        <pc:chgData name="Kasper, Colleen" userId="e1f0e7ef-adc0-4bde-8341-b778d7d31d10" providerId="ADAL" clId="{DB825284-B57F-4A35-95D3-2D762E5DBAA5}" dt="2026-04-13T12:58:42.870" v="50" actId="14100"/>
        <pc:sldMkLst>
          <pc:docMk/>
          <pc:sldMk cId="3813280941" sldId="261"/>
        </pc:sldMkLst>
        <pc:spChg chg="mod">
          <ac:chgData name="Kasper, Colleen" userId="e1f0e7ef-adc0-4bde-8341-b778d7d31d10" providerId="ADAL" clId="{DB825284-B57F-4A35-95D3-2D762E5DBAA5}" dt="2026-04-13T12:58:42.870" v="50" actId="14100"/>
          <ac:spMkLst>
            <pc:docMk/>
            <pc:sldMk cId="3813280941" sldId="261"/>
            <ac:spMk id="4" creationId="{37A4556D-66C2-5B28-699A-0C4ACE94F696}"/>
          </ac:spMkLst>
        </pc:spChg>
        <pc:spChg chg="mod">
          <ac:chgData name="Kasper, Colleen" userId="e1f0e7ef-adc0-4bde-8341-b778d7d31d10" providerId="ADAL" clId="{DB825284-B57F-4A35-95D3-2D762E5DBAA5}" dt="2026-04-13T12:58:16.729" v="46" actId="1076"/>
          <ac:spMkLst>
            <pc:docMk/>
            <pc:sldMk cId="3813280941" sldId="261"/>
            <ac:spMk id="6" creationId="{FA5004BC-1BCF-2A79-4371-0FAA98AC4829}"/>
          </ac:spMkLst>
        </pc:spChg>
        <pc:picChg chg="mod">
          <ac:chgData name="Kasper, Colleen" userId="e1f0e7ef-adc0-4bde-8341-b778d7d31d10" providerId="ADAL" clId="{DB825284-B57F-4A35-95D3-2D762E5DBAA5}" dt="2026-04-13T12:58:32.485" v="49" actId="14826"/>
          <ac:picMkLst>
            <pc:docMk/>
            <pc:sldMk cId="3813280941" sldId="261"/>
            <ac:picMk id="2" creationId="{596509BC-CEFD-32FD-3CC0-401D5826C5AA}"/>
          </ac:picMkLst>
        </pc:picChg>
      </pc:sldChg>
      <pc:sldChg chg="addSp delSp modSp mod">
        <pc:chgData name="Kasper, Colleen" userId="e1f0e7ef-adc0-4bde-8341-b778d7d31d10" providerId="ADAL" clId="{DB825284-B57F-4A35-95D3-2D762E5DBAA5}" dt="2026-04-13T13:50:38.200" v="197" actId="14826"/>
        <pc:sldMkLst>
          <pc:docMk/>
          <pc:sldMk cId="1159310831" sldId="264"/>
        </pc:sldMkLst>
        <pc:spChg chg="del mod">
          <ac:chgData name="Kasper, Colleen" userId="e1f0e7ef-adc0-4bde-8341-b778d7d31d10" providerId="ADAL" clId="{DB825284-B57F-4A35-95D3-2D762E5DBAA5}" dt="2026-04-13T13:10:56.927" v="85" actId="478"/>
          <ac:spMkLst>
            <pc:docMk/>
            <pc:sldMk cId="1159310831" sldId="264"/>
            <ac:spMk id="2" creationId="{F662AD56-04E5-FF25-5202-E3E90CFDBE0E}"/>
          </ac:spMkLst>
        </pc:spChg>
        <pc:spChg chg="mod">
          <ac:chgData name="Kasper, Colleen" userId="e1f0e7ef-adc0-4bde-8341-b778d7d31d10" providerId="ADAL" clId="{DB825284-B57F-4A35-95D3-2D762E5DBAA5}" dt="2026-04-13T13:13:28.938" v="181"/>
          <ac:spMkLst>
            <pc:docMk/>
            <pc:sldMk cId="1159310831" sldId="264"/>
            <ac:spMk id="4" creationId="{90A96540-B628-E0C3-5C18-B3DCD7F24770}"/>
          </ac:spMkLst>
        </pc:spChg>
        <pc:spChg chg="mod">
          <ac:chgData name="Kasper, Colleen" userId="e1f0e7ef-adc0-4bde-8341-b778d7d31d10" providerId="ADAL" clId="{DB825284-B57F-4A35-95D3-2D762E5DBAA5}" dt="2026-04-13T13:14:49.829" v="184" actId="14826"/>
          <ac:spMkLst>
            <pc:docMk/>
            <pc:sldMk cId="1159310831" sldId="264"/>
            <ac:spMk id="5" creationId="{06085F6E-EF0D-EF88-98C5-9B80FF7BB679}"/>
          </ac:spMkLst>
        </pc:spChg>
        <pc:spChg chg="mod">
          <ac:chgData name="Kasper, Colleen" userId="e1f0e7ef-adc0-4bde-8341-b778d7d31d10" providerId="ADAL" clId="{DB825284-B57F-4A35-95D3-2D762E5DBAA5}" dt="2026-04-13T13:13:35.231" v="182" actId="1076"/>
          <ac:spMkLst>
            <pc:docMk/>
            <pc:sldMk cId="1159310831" sldId="264"/>
            <ac:spMk id="7" creationId="{D0CD6F72-8A51-8980-35DD-C65A7249908B}"/>
          </ac:spMkLst>
        </pc:spChg>
        <pc:spChg chg="del mod">
          <ac:chgData name="Kasper, Colleen" userId="e1f0e7ef-adc0-4bde-8341-b778d7d31d10" providerId="ADAL" clId="{DB825284-B57F-4A35-95D3-2D762E5DBAA5}" dt="2026-04-13T13:10:56.927" v="85" actId="478"/>
          <ac:spMkLst>
            <pc:docMk/>
            <pc:sldMk cId="1159310831" sldId="264"/>
            <ac:spMk id="8" creationId="{F51FFE30-2B88-A3D7-5501-9534A0C0F691}"/>
          </ac:spMkLst>
        </pc:spChg>
        <pc:spChg chg="del">
          <ac:chgData name="Kasper, Colleen" userId="e1f0e7ef-adc0-4bde-8341-b778d7d31d10" providerId="ADAL" clId="{DB825284-B57F-4A35-95D3-2D762E5DBAA5}" dt="2026-04-13T13:10:59.254" v="86" actId="478"/>
          <ac:spMkLst>
            <pc:docMk/>
            <pc:sldMk cId="1159310831" sldId="264"/>
            <ac:spMk id="9" creationId="{D55673F8-4FAE-8510-5787-32341D187251}"/>
          </ac:spMkLst>
        </pc:spChg>
        <pc:spChg chg="del mod">
          <ac:chgData name="Kasper, Colleen" userId="e1f0e7ef-adc0-4bde-8341-b778d7d31d10" providerId="ADAL" clId="{DB825284-B57F-4A35-95D3-2D762E5DBAA5}" dt="2026-04-13T13:10:56.927" v="85" actId="478"/>
          <ac:spMkLst>
            <pc:docMk/>
            <pc:sldMk cId="1159310831" sldId="264"/>
            <ac:spMk id="10" creationId="{FF5F45D5-B14D-1BEE-C874-47CFDC783108}"/>
          </ac:spMkLst>
        </pc:spChg>
        <pc:spChg chg="mod">
          <ac:chgData name="Kasper, Colleen" userId="e1f0e7ef-adc0-4bde-8341-b778d7d31d10" providerId="ADAL" clId="{DB825284-B57F-4A35-95D3-2D762E5DBAA5}" dt="2026-04-13T13:50:38.200" v="197" actId="14826"/>
          <ac:spMkLst>
            <pc:docMk/>
            <pc:sldMk cId="1159310831" sldId="264"/>
            <ac:spMk id="13" creationId="{21003A65-A825-FA51-F263-7239CB1EF0F6}"/>
          </ac:spMkLst>
        </pc:spChg>
        <pc:spChg chg="mod">
          <ac:chgData name="Kasper, Colleen" userId="e1f0e7ef-adc0-4bde-8341-b778d7d31d10" providerId="ADAL" clId="{DB825284-B57F-4A35-95D3-2D762E5DBAA5}" dt="2026-04-13T13:18:13.403" v="185" actId="14826"/>
          <ac:spMkLst>
            <pc:docMk/>
            <pc:sldMk cId="1159310831" sldId="264"/>
            <ac:spMk id="14" creationId="{F3A8FC39-B63F-E9D9-8026-59E011EAB4A5}"/>
          </ac:spMkLst>
        </pc:spChg>
        <pc:spChg chg="mod">
          <ac:chgData name="Kasper, Colleen" userId="e1f0e7ef-adc0-4bde-8341-b778d7d31d10" providerId="ADAL" clId="{DB825284-B57F-4A35-95D3-2D762E5DBAA5}" dt="2026-04-13T13:14:32.103" v="183" actId="14826"/>
          <ac:spMkLst>
            <pc:docMk/>
            <pc:sldMk cId="1159310831" sldId="264"/>
            <ac:spMk id="18" creationId="{AAC333C7-A7A7-2E4D-070D-ADB4BC693DEA}"/>
          </ac:spMkLst>
        </pc:spChg>
        <pc:spChg chg="mod">
          <ac:chgData name="Kasper, Colleen" userId="e1f0e7ef-adc0-4bde-8341-b778d7d31d10" providerId="ADAL" clId="{DB825284-B57F-4A35-95D3-2D762E5DBAA5}" dt="2026-04-13T13:13:35.231" v="182" actId="1076"/>
          <ac:spMkLst>
            <pc:docMk/>
            <pc:sldMk cId="1159310831" sldId="264"/>
            <ac:spMk id="19" creationId="{54E1A317-B49E-EA6C-5730-709D7EBA1678}"/>
          </ac:spMkLst>
        </pc:spChg>
        <pc:spChg chg="del">
          <ac:chgData name="Kasper, Colleen" userId="e1f0e7ef-adc0-4bde-8341-b778d7d31d10" providerId="ADAL" clId="{DB825284-B57F-4A35-95D3-2D762E5DBAA5}" dt="2026-04-13T13:10:59.254" v="86" actId="478"/>
          <ac:spMkLst>
            <pc:docMk/>
            <pc:sldMk cId="1159310831" sldId="264"/>
            <ac:spMk id="20" creationId="{F14D8099-E241-9671-3501-65A90C3DC7E9}"/>
          </ac:spMkLst>
        </pc:spChg>
        <pc:spChg chg="add mod">
          <ac:chgData name="Kasper, Colleen" userId="e1f0e7ef-adc0-4bde-8341-b778d7d31d10" providerId="ADAL" clId="{DB825284-B57F-4A35-95D3-2D762E5DBAA5}" dt="2026-04-13T13:13:09.694" v="174" actId="1076"/>
          <ac:spMkLst>
            <pc:docMk/>
            <pc:sldMk cId="1159310831" sldId="264"/>
            <ac:spMk id="22" creationId="{1BD5B73A-3F53-B391-4D15-F16233696A89}"/>
          </ac:spMkLst>
        </pc:spChg>
        <pc:spChg chg="mod">
          <ac:chgData name="Kasper, Colleen" userId="e1f0e7ef-adc0-4bde-8341-b778d7d31d10" providerId="ADAL" clId="{DB825284-B57F-4A35-95D3-2D762E5DBAA5}" dt="2026-04-13T13:27:22.251" v="186" actId="14826"/>
          <ac:spMkLst>
            <pc:docMk/>
            <pc:sldMk cId="1159310831" sldId="264"/>
            <ac:spMk id="24" creationId="{068CAFBF-0D51-B833-635F-6A44BDE6CCBD}"/>
          </ac:spMkLst>
        </pc:spChg>
        <pc:spChg chg="add mod">
          <ac:chgData name="Kasper, Colleen" userId="e1f0e7ef-adc0-4bde-8341-b778d7d31d10" providerId="ADAL" clId="{DB825284-B57F-4A35-95D3-2D762E5DBAA5}" dt="2026-04-13T13:13:21.152" v="178" actId="1076"/>
          <ac:spMkLst>
            <pc:docMk/>
            <pc:sldMk cId="1159310831" sldId="264"/>
            <ac:spMk id="26" creationId="{3453D2B9-7369-B6ED-C80A-7DF4FFCE9CCC}"/>
          </ac:spMkLst>
        </pc:spChg>
        <pc:spChg chg="mod">
          <ac:chgData name="Kasper, Colleen" userId="e1f0e7ef-adc0-4bde-8341-b778d7d31d10" providerId="ADAL" clId="{DB825284-B57F-4A35-95D3-2D762E5DBAA5}" dt="2026-04-13T13:28:55.673" v="194" actId="14826"/>
          <ac:spMkLst>
            <pc:docMk/>
            <pc:sldMk cId="1159310831" sldId="264"/>
            <ac:spMk id="28" creationId="{B766D491-FF75-7758-E754-40E85208FCA1}"/>
          </ac:spMkLst>
        </pc:spChg>
        <pc:spChg chg="add mod">
          <ac:chgData name="Kasper, Colleen" userId="e1f0e7ef-adc0-4bde-8341-b778d7d31d10" providerId="ADAL" clId="{DB825284-B57F-4A35-95D3-2D762E5DBAA5}" dt="2026-04-13T13:30:48.721" v="196" actId="1076"/>
          <ac:spMkLst>
            <pc:docMk/>
            <pc:sldMk cId="1159310831" sldId="264"/>
            <ac:spMk id="30" creationId="{6E9BB1D0-87CA-3BDA-6472-11F34E43F076}"/>
          </ac:spMkLst>
        </pc:spChg>
        <pc:spChg chg="mod">
          <ac:chgData name="Kasper, Colleen" userId="e1f0e7ef-adc0-4bde-8341-b778d7d31d10" providerId="ADAL" clId="{DB825284-B57F-4A35-95D3-2D762E5DBAA5}" dt="2026-04-13T13:29:47.001" v="195" actId="14826"/>
          <ac:spMkLst>
            <pc:docMk/>
            <pc:sldMk cId="1159310831" sldId="264"/>
            <ac:spMk id="32" creationId="{346AC040-F269-8916-8B27-D16D365CD830}"/>
          </ac:spMkLst>
        </pc:spChg>
        <pc:spChg chg="add mod">
          <ac:chgData name="Kasper, Colleen" userId="e1f0e7ef-adc0-4bde-8341-b778d7d31d10" providerId="ADAL" clId="{DB825284-B57F-4A35-95D3-2D762E5DBAA5}" dt="2026-04-13T13:27:27.513" v="192" actId="20577"/>
          <ac:spMkLst>
            <pc:docMk/>
            <pc:sldMk cId="1159310831" sldId="264"/>
            <ac:spMk id="34" creationId="{0AF736B9-4734-50B2-3598-57913B706707}"/>
          </ac:spMkLst>
        </pc:spChg>
        <pc:spChg chg="mod">
          <ac:chgData name="Kasper, Colleen" userId="e1f0e7ef-adc0-4bde-8341-b778d7d31d10" providerId="ADAL" clId="{DB825284-B57F-4A35-95D3-2D762E5DBAA5}" dt="2026-04-13T13:13:35.231" v="182" actId="1076"/>
          <ac:spMkLst>
            <pc:docMk/>
            <pc:sldMk cId="1159310831" sldId="264"/>
            <ac:spMk id="37" creationId="{CC1F7685-D57F-93B5-F107-1DB6A9D03374}"/>
          </ac:spMkLst>
        </pc:spChg>
        <pc:spChg chg="del">
          <ac:chgData name="Kasper, Colleen" userId="e1f0e7ef-adc0-4bde-8341-b778d7d31d10" providerId="ADAL" clId="{DB825284-B57F-4A35-95D3-2D762E5DBAA5}" dt="2026-04-13T13:10:59.254" v="86" actId="478"/>
          <ac:spMkLst>
            <pc:docMk/>
            <pc:sldMk cId="1159310831" sldId="264"/>
            <ac:spMk id="38" creationId="{C4F6FDF3-B830-1E97-3A6F-F4048D6D687C}"/>
          </ac:spMkLst>
        </pc:spChg>
        <pc:grpChg chg="mod">
          <ac:chgData name="Kasper, Colleen" userId="e1f0e7ef-adc0-4bde-8341-b778d7d31d10" providerId="ADAL" clId="{DB825284-B57F-4A35-95D3-2D762E5DBAA5}" dt="2026-04-13T13:14:49.829" v="184" actId="14826"/>
          <ac:grpSpMkLst>
            <pc:docMk/>
            <pc:sldMk cId="1159310831" sldId="264"/>
            <ac:grpSpMk id="3" creationId="{C718871D-1DB0-C6F0-A798-CA1582BEA8CB}"/>
          </ac:grpSpMkLst>
        </pc:grpChg>
        <pc:grpChg chg="mod">
          <ac:chgData name="Kasper, Colleen" userId="e1f0e7ef-adc0-4bde-8341-b778d7d31d10" providerId="ADAL" clId="{DB825284-B57F-4A35-95D3-2D762E5DBAA5}" dt="2026-04-13T13:18:13.403" v="185" actId="14826"/>
          <ac:grpSpMkLst>
            <pc:docMk/>
            <pc:sldMk cId="1159310831" sldId="264"/>
            <ac:grpSpMk id="11" creationId="{02403158-3E3B-7F85-C505-2AD4E55CE163}"/>
          </ac:grpSpMkLst>
        </pc:grpChg>
        <pc:grpChg chg="mod">
          <ac:chgData name="Kasper, Colleen" userId="e1f0e7ef-adc0-4bde-8341-b778d7d31d10" providerId="ADAL" clId="{DB825284-B57F-4A35-95D3-2D762E5DBAA5}" dt="2026-04-13T13:50:38.200" v="197" actId="14826"/>
          <ac:grpSpMkLst>
            <pc:docMk/>
            <pc:sldMk cId="1159310831" sldId="264"/>
            <ac:grpSpMk id="12" creationId="{86F1DAD4-5EBA-125A-E4EF-6C2C483BF02E}"/>
          </ac:grpSpMkLst>
        </pc:grpChg>
        <pc:grpChg chg="mod">
          <ac:chgData name="Kasper, Colleen" userId="e1f0e7ef-adc0-4bde-8341-b778d7d31d10" providerId="ADAL" clId="{DB825284-B57F-4A35-95D3-2D762E5DBAA5}" dt="2026-04-13T13:14:32.103" v="183" actId="14826"/>
          <ac:grpSpMkLst>
            <pc:docMk/>
            <pc:sldMk cId="1159310831" sldId="264"/>
            <ac:grpSpMk id="21" creationId="{37D84CCA-11A8-0B15-3633-A61BD25877FD}"/>
          </ac:grpSpMkLst>
        </pc:grpChg>
        <pc:grpChg chg="mod">
          <ac:chgData name="Kasper, Colleen" userId="e1f0e7ef-adc0-4bde-8341-b778d7d31d10" providerId="ADAL" clId="{DB825284-B57F-4A35-95D3-2D762E5DBAA5}" dt="2026-04-13T13:27:22.251" v="186" actId="14826"/>
          <ac:grpSpMkLst>
            <pc:docMk/>
            <pc:sldMk cId="1159310831" sldId="264"/>
            <ac:grpSpMk id="23" creationId="{FC4F320C-696A-EE91-AABE-7A6E4D9AAD7D}"/>
          </ac:grpSpMkLst>
        </pc:grpChg>
        <pc:grpChg chg="add mod">
          <ac:chgData name="Kasper, Colleen" userId="e1f0e7ef-adc0-4bde-8341-b778d7d31d10" providerId="ADAL" clId="{DB825284-B57F-4A35-95D3-2D762E5DBAA5}" dt="2026-04-13T13:30:48.721" v="196" actId="1076"/>
          <ac:grpSpMkLst>
            <pc:docMk/>
            <pc:sldMk cId="1159310831" sldId="264"/>
            <ac:grpSpMk id="27" creationId="{3BB6F257-DB28-A1DF-DC83-927C90CF883A}"/>
          </ac:grpSpMkLst>
        </pc:grpChg>
        <pc:grpChg chg="add mod">
          <ac:chgData name="Kasper, Colleen" userId="e1f0e7ef-adc0-4bde-8341-b778d7d31d10" providerId="ADAL" clId="{DB825284-B57F-4A35-95D3-2D762E5DBAA5}" dt="2026-04-13T13:29:47.001" v="195" actId="14826"/>
          <ac:grpSpMkLst>
            <pc:docMk/>
            <pc:sldMk cId="1159310831" sldId="264"/>
            <ac:grpSpMk id="31" creationId="{A4C133E7-1A5E-93B6-1DCC-BECBEE614AC0}"/>
          </ac:grpSpMkLst>
        </pc:grpChg>
        <pc:picChg chg="mod">
          <ac:chgData name="Kasper, Colleen" userId="e1f0e7ef-adc0-4bde-8341-b778d7d31d10" providerId="ADAL" clId="{DB825284-B57F-4A35-95D3-2D762E5DBAA5}" dt="2026-04-13T13:14:49.829" v="184" actId="14826"/>
          <ac:picMkLst>
            <pc:docMk/>
            <pc:sldMk cId="1159310831" sldId="264"/>
            <ac:picMk id="6" creationId="{9ED22D07-A0C9-E2BD-9791-739E671963E2}"/>
          </ac:picMkLst>
        </pc:picChg>
        <pc:picChg chg="mod">
          <ac:chgData name="Kasper, Colleen" userId="e1f0e7ef-adc0-4bde-8341-b778d7d31d10" providerId="ADAL" clId="{DB825284-B57F-4A35-95D3-2D762E5DBAA5}" dt="2026-04-13T13:50:38.200" v="197" actId="14826"/>
          <ac:picMkLst>
            <pc:docMk/>
            <pc:sldMk cId="1159310831" sldId="264"/>
            <ac:picMk id="15" creationId="{24C5ABD1-8ACF-645A-8EB3-2DC0050489E8}"/>
          </ac:picMkLst>
        </pc:picChg>
        <pc:picChg chg="mod">
          <ac:chgData name="Kasper, Colleen" userId="e1f0e7ef-adc0-4bde-8341-b778d7d31d10" providerId="ADAL" clId="{DB825284-B57F-4A35-95D3-2D762E5DBAA5}" dt="2026-04-13T13:18:13.403" v="185" actId="14826"/>
          <ac:picMkLst>
            <pc:docMk/>
            <pc:sldMk cId="1159310831" sldId="264"/>
            <ac:picMk id="16" creationId="{19BADF20-A97E-8E43-7164-903893502A6C}"/>
          </ac:picMkLst>
        </pc:picChg>
        <pc:picChg chg="mod">
          <ac:chgData name="Kasper, Colleen" userId="e1f0e7ef-adc0-4bde-8341-b778d7d31d10" providerId="ADAL" clId="{DB825284-B57F-4A35-95D3-2D762E5DBAA5}" dt="2026-04-13T13:14:32.103" v="183" actId="14826"/>
          <ac:picMkLst>
            <pc:docMk/>
            <pc:sldMk cId="1159310831" sldId="264"/>
            <ac:picMk id="17" creationId="{3C91C27E-4A06-DE9A-C349-F8E2F55DE850}"/>
          </ac:picMkLst>
        </pc:picChg>
        <pc:picChg chg="mod">
          <ac:chgData name="Kasper, Colleen" userId="e1f0e7ef-adc0-4bde-8341-b778d7d31d10" providerId="ADAL" clId="{DB825284-B57F-4A35-95D3-2D762E5DBAA5}" dt="2026-04-13T13:27:22.251" v="186" actId="14826"/>
          <ac:picMkLst>
            <pc:docMk/>
            <pc:sldMk cId="1159310831" sldId="264"/>
            <ac:picMk id="25" creationId="{26F09CB2-E582-5457-F6A8-8287604EE01B}"/>
          </ac:picMkLst>
        </pc:picChg>
        <pc:picChg chg="mod">
          <ac:chgData name="Kasper, Colleen" userId="e1f0e7ef-adc0-4bde-8341-b778d7d31d10" providerId="ADAL" clId="{DB825284-B57F-4A35-95D3-2D762E5DBAA5}" dt="2026-04-13T13:28:55.673" v="194" actId="14826"/>
          <ac:picMkLst>
            <pc:docMk/>
            <pc:sldMk cId="1159310831" sldId="264"/>
            <ac:picMk id="29" creationId="{1F33674B-1660-40A4-7D39-E43BA9BC55C3}"/>
          </ac:picMkLst>
        </pc:picChg>
        <pc:picChg chg="mod">
          <ac:chgData name="Kasper, Colleen" userId="e1f0e7ef-adc0-4bde-8341-b778d7d31d10" providerId="ADAL" clId="{DB825284-B57F-4A35-95D3-2D762E5DBAA5}" dt="2026-04-13T13:29:47.001" v="195" actId="14826"/>
          <ac:picMkLst>
            <pc:docMk/>
            <pc:sldMk cId="1159310831" sldId="264"/>
            <ac:picMk id="33" creationId="{EB84F63A-538E-120C-5172-8A411FFC84D3}"/>
          </ac:picMkLst>
        </pc:picChg>
      </pc:sldChg>
      <pc:sldChg chg="addSp delSp modSp mod">
        <pc:chgData name="Kasper, Colleen" userId="e1f0e7ef-adc0-4bde-8341-b778d7d31d10" providerId="ADAL" clId="{DB825284-B57F-4A35-95D3-2D762E5DBAA5}" dt="2026-04-13T13:08:49.924" v="83" actId="14100"/>
        <pc:sldMkLst>
          <pc:docMk/>
          <pc:sldMk cId="2051728355" sldId="276"/>
        </pc:sldMkLst>
        <pc:spChg chg="mod">
          <ac:chgData name="Kasper, Colleen" userId="e1f0e7ef-adc0-4bde-8341-b778d7d31d10" providerId="ADAL" clId="{DB825284-B57F-4A35-95D3-2D762E5DBAA5}" dt="2026-04-13T13:01:33.102" v="74" actId="1076"/>
          <ac:spMkLst>
            <pc:docMk/>
            <pc:sldMk cId="2051728355" sldId="276"/>
            <ac:spMk id="2" creationId="{F5A68217-D0DB-0E75-0241-A9A4EA6635FA}"/>
          </ac:spMkLst>
        </pc:spChg>
        <pc:spChg chg="mod">
          <ac:chgData name="Kasper, Colleen" userId="e1f0e7ef-adc0-4bde-8341-b778d7d31d10" providerId="ADAL" clId="{DB825284-B57F-4A35-95D3-2D762E5DBAA5}" dt="2026-04-13T13:08:49.924" v="83" actId="14100"/>
          <ac:spMkLst>
            <pc:docMk/>
            <pc:sldMk cId="2051728355" sldId="276"/>
            <ac:spMk id="4" creationId="{28276842-CD8D-AA77-F166-175BECD0A1AD}"/>
          </ac:spMkLst>
        </pc:spChg>
        <pc:spChg chg="add del mod">
          <ac:chgData name="Kasper, Colleen" userId="e1f0e7ef-adc0-4bde-8341-b778d7d31d10" providerId="ADAL" clId="{DB825284-B57F-4A35-95D3-2D762E5DBAA5}" dt="2026-04-13T13:00:54.565" v="57" actId="478"/>
          <ac:spMkLst>
            <pc:docMk/>
            <pc:sldMk cId="2051728355" sldId="276"/>
            <ac:spMk id="5" creationId="{46C04D30-05FF-0376-9661-F14E3A4F4494}"/>
          </ac:spMkLst>
        </pc:spChg>
        <pc:picChg chg="del">
          <ac:chgData name="Kasper, Colleen" userId="e1f0e7ef-adc0-4bde-8341-b778d7d31d10" providerId="ADAL" clId="{DB825284-B57F-4A35-95D3-2D762E5DBAA5}" dt="2026-04-13T13:00:53.060" v="56" actId="478"/>
          <ac:picMkLst>
            <pc:docMk/>
            <pc:sldMk cId="2051728355" sldId="276"/>
            <ac:picMk id="6" creationId="{936E669B-6B65-5048-DAD9-FFB58C5DDB39}"/>
          </ac:picMkLst>
        </pc:picChg>
        <pc:picChg chg="add mod modCrop">
          <ac:chgData name="Kasper, Colleen" userId="e1f0e7ef-adc0-4bde-8341-b778d7d31d10" providerId="ADAL" clId="{DB825284-B57F-4A35-95D3-2D762E5DBAA5}" dt="2026-04-13T13:04:05.328" v="79" actId="18131"/>
          <ac:picMkLst>
            <pc:docMk/>
            <pc:sldMk cId="2051728355" sldId="276"/>
            <ac:picMk id="7" creationId="{A71830C6-77CD-7C51-AFB6-397AFE872373}"/>
          </ac:picMkLst>
        </pc:picChg>
      </pc:sldChg>
      <pc:sldChg chg="modSp mod">
        <pc:chgData name="Kasper, Colleen" userId="e1f0e7ef-adc0-4bde-8341-b778d7d31d10" providerId="ADAL" clId="{DB825284-B57F-4A35-95D3-2D762E5DBAA5}" dt="2026-04-13T13:54:28.004" v="227" actId="18131"/>
        <pc:sldMkLst>
          <pc:docMk/>
          <pc:sldMk cId="2780999285" sldId="277"/>
        </pc:sldMkLst>
        <pc:spChg chg="mod">
          <ac:chgData name="Kasper, Colleen" userId="e1f0e7ef-adc0-4bde-8341-b778d7d31d10" providerId="ADAL" clId="{DB825284-B57F-4A35-95D3-2D762E5DBAA5}" dt="2026-04-13T13:50:49.047" v="211" actId="313"/>
          <ac:spMkLst>
            <pc:docMk/>
            <pc:sldMk cId="2780999285" sldId="277"/>
            <ac:spMk id="4" creationId="{92F18D38-88F8-A6D9-AC88-7E6BE6EC23A2}"/>
          </ac:spMkLst>
        </pc:spChg>
        <pc:spChg chg="mod">
          <ac:chgData name="Kasper, Colleen" userId="e1f0e7ef-adc0-4bde-8341-b778d7d31d10" providerId="ADAL" clId="{DB825284-B57F-4A35-95D3-2D762E5DBAA5}" dt="2026-04-13T13:53:39.050" v="225" actId="12"/>
          <ac:spMkLst>
            <pc:docMk/>
            <pc:sldMk cId="2780999285" sldId="277"/>
            <ac:spMk id="6" creationId="{45E588F3-783A-B9E0-F247-9D86D0FD9092}"/>
          </ac:spMkLst>
        </pc:spChg>
        <pc:picChg chg="mod modCrop">
          <ac:chgData name="Kasper, Colleen" userId="e1f0e7ef-adc0-4bde-8341-b778d7d31d10" providerId="ADAL" clId="{DB825284-B57F-4A35-95D3-2D762E5DBAA5}" dt="2026-04-13T13:54:28.004" v="227" actId="18131"/>
          <ac:picMkLst>
            <pc:docMk/>
            <pc:sldMk cId="2780999285" sldId="277"/>
            <ac:picMk id="2" creationId="{B5E9162C-C39F-DF64-91FB-81E097F8A4F8}"/>
          </ac:picMkLst>
        </pc:picChg>
      </pc:sldChg>
      <pc:sldChg chg="del">
        <pc:chgData name="Kasper, Colleen" userId="e1f0e7ef-adc0-4bde-8341-b778d7d31d10" providerId="ADAL" clId="{DB825284-B57F-4A35-95D3-2D762E5DBAA5}" dt="2026-04-13T13:54:32.726" v="228" actId="2696"/>
        <pc:sldMkLst>
          <pc:docMk/>
          <pc:sldMk cId="785368999" sldId="278"/>
        </pc:sldMkLst>
      </pc:sldChg>
      <pc:sldChg chg="modSp mod">
        <pc:chgData name="Kasper, Colleen" userId="e1f0e7ef-adc0-4bde-8341-b778d7d31d10" providerId="ADAL" clId="{DB825284-B57F-4A35-95D3-2D762E5DBAA5}" dt="2026-04-13T13:56:51.818" v="252" actId="18131"/>
        <pc:sldMkLst>
          <pc:docMk/>
          <pc:sldMk cId="776647579" sldId="279"/>
        </pc:sldMkLst>
        <pc:spChg chg="mod">
          <ac:chgData name="Kasper, Colleen" userId="e1f0e7ef-adc0-4bde-8341-b778d7d31d10" providerId="ADAL" clId="{DB825284-B57F-4A35-95D3-2D762E5DBAA5}" dt="2026-04-13T13:55:34.644" v="247" actId="20577"/>
          <ac:spMkLst>
            <pc:docMk/>
            <pc:sldMk cId="776647579" sldId="279"/>
            <ac:spMk id="2" creationId="{EFDC3C9D-7173-E8FE-5D69-2CB28F9E30EE}"/>
          </ac:spMkLst>
        </pc:spChg>
        <pc:spChg chg="mod">
          <ac:chgData name="Kasper, Colleen" userId="e1f0e7ef-adc0-4bde-8341-b778d7d31d10" providerId="ADAL" clId="{DB825284-B57F-4A35-95D3-2D762E5DBAA5}" dt="2026-04-13T13:55:30.927" v="236" actId="403"/>
          <ac:spMkLst>
            <pc:docMk/>
            <pc:sldMk cId="776647579" sldId="279"/>
            <ac:spMk id="4" creationId="{7D21E1E5-4D4C-2AC0-03FC-613832550D89}"/>
          </ac:spMkLst>
        </pc:spChg>
        <pc:picChg chg="mod modCrop">
          <ac:chgData name="Kasper, Colleen" userId="e1f0e7ef-adc0-4bde-8341-b778d7d31d10" providerId="ADAL" clId="{DB825284-B57F-4A35-95D3-2D762E5DBAA5}" dt="2026-04-13T13:56:51.818" v="252" actId="18131"/>
          <ac:picMkLst>
            <pc:docMk/>
            <pc:sldMk cId="776647579" sldId="279"/>
            <ac:picMk id="6" creationId="{10FA81CC-5F46-04AC-3728-9C0459180529}"/>
          </ac:picMkLst>
        </pc:picChg>
      </pc:sldChg>
      <pc:sldChg chg="del">
        <pc:chgData name="Kasper, Colleen" userId="e1f0e7ef-adc0-4bde-8341-b778d7d31d10" providerId="ADAL" clId="{DB825284-B57F-4A35-95D3-2D762E5DBAA5}" dt="2026-04-13T13:57:24.477" v="253" actId="2696"/>
        <pc:sldMkLst>
          <pc:docMk/>
          <pc:sldMk cId="3453855131" sldId="280"/>
        </pc:sldMkLst>
      </pc:sldChg>
      <pc:sldChg chg="modSp mod ord">
        <pc:chgData name="Kasper, Colleen" userId="e1f0e7ef-adc0-4bde-8341-b778d7d31d10" providerId="ADAL" clId="{DB825284-B57F-4A35-95D3-2D762E5DBAA5}" dt="2026-04-13T14:43:10.498" v="448" actId="14826"/>
        <pc:sldMkLst>
          <pc:docMk/>
          <pc:sldMk cId="3533925207" sldId="281"/>
        </pc:sldMkLst>
        <pc:spChg chg="mod">
          <ac:chgData name="Kasper, Colleen" userId="e1f0e7ef-adc0-4bde-8341-b778d7d31d10" providerId="ADAL" clId="{DB825284-B57F-4A35-95D3-2D762E5DBAA5}" dt="2026-04-13T14:39:47.108" v="435" actId="20577"/>
          <ac:spMkLst>
            <pc:docMk/>
            <pc:sldMk cId="3533925207" sldId="281"/>
            <ac:spMk id="4" creationId="{9CFFBC06-1F1A-A11B-57F4-5DCA1C0AF7E9}"/>
          </ac:spMkLst>
        </pc:spChg>
        <pc:spChg chg="mod">
          <ac:chgData name="Kasper, Colleen" userId="e1f0e7ef-adc0-4bde-8341-b778d7d31d10" providerId="ADAL" clId="{DB825284-B57F-4A35-95D3-2D762E5DBAA5}" dt="2026-04-13T14:40:31.941" v="447" actId="12"/>
          <ac:spMkLst>
            <pc:docMk/>
            <pc:sldMk cId="3533925207" sldId="281"/>
            <ac:spMk id="6" creationId="{3E53381B-9EA1-5259-8864-67F2F7DDACA2}"/>
          </ac:spMkLst>
        </pc:spChg>
        <pc:picChg chg="mod">
          <ac:chgData name="Kasper, Colleen" userId="e1f0e7ef-adc0-4bde-8341-b778d7d31d10" providerId="ADAL" clId="{DB825284-B57F-4A35-95D3-2D762E5DBAA5}" dt="2026-04-13T14:43:10.498" v="448" actId="14826"/>
          <ac:picMkLst>
            <pc:docMk/>
            <pc:sldMk cId="3533925207" sldId="281"/>
            <ac:picMk id="7" creationId="{C12E98FE-D5B2-122E-5B20-197663042FC3}"/>
          </ac:picMkLst>
        </pc:picChg>
      </pc:sldChg>
      <pc:sldChg chg="modSp add mod ord">
        <pc:chgData name="Kasper, Colleen" userId="e1f0e7ef-adc0-4bde-8341-b778d7d31d10" providerId="ADAL" clId="{DB825284-B57F-4A35-95D3-2D762E5DBAA5}" dt="2026-04-13T14:00:44.120" v="285" actId="14100"/>
        <pc:sldMkLst>
          <pc:docMk/>
          <pc:sldMk cId="2212325821" sldId="282"/>
        </pc:sldMkLst>
        <pc:spChg chg="mod">
          <ac:chgData name="Kasper, Colleen" userId="e1f0e7ef-adc0-4bde-8341-b778d7d31d10" providerId="ADAL" clId="{DB825284-B57F-4A35-95D3-2D762E5DBAA5}" dt="2026-04-13T14:00:44.120" v="285" actId="14100"/>
          <ac:spMkLst>
            <pc:docMk/>
            <pc:sldMk cId="2212325821" sldId="282"/>
            <ac:spMk id="4" creationId="{0CA724A8-5CE1-128B-09B4-A0711F9B1CCB}"/>
          </ac:spMkLst>
        </pc:spChg>
        <pc:spChg chg="mod">
          <ac:chgData name="Kasper, Colleen" userId="e1f0e7ef-adc0-4bde-8341-b778d7d31d10" providerId="ADAL" clId="{DB825284-B57F-4A35-95D3-2D762E5DBAA5}" dt="2026-04-13T14:00:44.120" v="285" actId="14100"/>
          <ac:spMkLst>
            <pc:docMk/>
            <pc:sldMk cId="2212325821" sldId="282"/>
            <ac:spMk id="6" creationId="{41D32F46-4AC9-2149-E8EA-A5013AB5CA5F}"/>
          </ac:spMkLst>
        </pc:spChg>
        <pc:picChg chg="mod modCrop">
          <ac:chgData name="Kasper, Colleen" userId="e1f0e7ef-adc0-4bde-8341-b778d7d31d10" providerId="ADAL" clId="{DB825284-B57F-4A35-95D3-2D762E5DBAA5}" dt="2026-04-13T14:00:37.880" v="283" actId="18131"/>
          <ac:picMkLst>
            <pc:docMk/>
            <pc:sldMk cId="2212325821" sldId="282"/>
            <ac:picMk id="2" creationId="{5F3F3064-EB86-3C3B-A8C9-86A50A457ADD}"/>
          </ac:picMkLst>
        </pc:picChg>
      </pc:sldChg>
      <pc:sldChg chg="modSp add mod ord">
        <pc:chgData name="Kasper, Colleen" userId="e1f0e7ef-adc0-4bde-8341-b778d7d31d10" providerId="ADAL" clId="{DB825284-B57F-4A35-95D3-2D762E5DBAA5}" dt="2026-04-13T14:03:40.697" v="305" actId="14826"/>
        <pc:sldMkLst>
          <pc:docMk/>
          <pc:sldMk cId="1270986550" sldId="283"/>
        </pc:sldMkLst>
        <pc:spChg chg="mod">
          <ac:chgData name="Kasper, Colleen" userId="e1f0e7ef-adc0-4bde-8341-b778d7d31d10" providerId="ADAL" clId="{DB825284-B57F-4A35-95D3-2D762E5DBAA5}" dt="2026-04-13T14:02:15.033" v="304" actId="20577"/>
          <ac:spMkLst>
            <pc:docMk/>
            <pc:sldMk cId="1270986550" sldId="283"/>
            <ac:spMk id="2" creationId="{2A601591-9ADC-20C5-00B6-A368E221BA06}"/>
          </ac:spMkLst>
        </pc:spChg>
        <pc:spChg chg="mod">
          <ac:chgData name="Kasper, Colleen" userId="e1f0e7ef-adc0-4bde-8341-b778d7d31d10" providerId="ADAL" clId="{DB825284-B57F-4A35-95D3-2D762E5DBAA5}" dt="2026-04-13T14:02:10.777" v="297" actId="20577"/>
          <ac:spMkLst>
            <pc:docMk/>
            <pc:sldMk cId="1270986550" sldId="283"/>
            <ac:spMk id="4" creationId="{B471BA64-00C5-BAAF-BC3C-FDA5FA2EF0B9}"/>
          </ac:spMkLst>
        </pc:spChg>
        <pc:picChg chg="mod">
          <ac:chgData name="Kasper, Colleen" userId="e1f0e7ef-adc0-4bde-8341-b778d7d31d10" providerId="ADAL" clId="{DB825284-B57F-4A35-95D3-2D762E5DBAA5}" dt="2026-04-13T14:03:40.697" v="305" actId="14826"/>
          <ac:picMkLst>
            <pc:docMk/>
            <pc:sldMk cId="1270986550" sldId="283"/>
            <ac:picMk id="6" creationId="{7407746C-6BE8-652C-E029-41BC6F8693A7}"/>
          </ac:picMkLst>
        </pc:picChg>
      </pc:sldChg>
      <pc:sldChg chg="modSp add mod ord">
        <pc:chgData name="Kasper, Colleen" userId="e1f0e7ef-adc0-4bde-8341-b778d7d31d10" providerId="ADAL" clId="{DB825284-B57F-4A35-95D3-2D762E5DBAA5}" dt="2026-04-13T14:07:17.047" v="341" actId="14826"/>
        <pc:sldMkLst>
          <pc:docMk/>
          <pc:sldMk cId="1540103322" sldId="284"/>
        </pc:sldMkLst>
        <pc:spChg chg="mod">
          <ac:chgData name="Kasper, Colleen" userId="e1f0e7ef-adc0-4bde-8341-b778d7d31d10" providerId="ADAL" clId="{DB825284-B57F-4A35-95D3-2D762E5DBAA5}" dt="2026-04-13T14:04:41.816" v="333" actId="20577"/>
          <ac:spMkLst>
            <pc:docMk/>
            <pc:sldMk cId="1540103322" sldId="284"/>
            <ac:spMk id="4" creationId="{AF17CA04-775E-5B51-DB37-D8499449B56E}"/>
          </ac:spMkLst>
        </pc:spChg>
        <pc:spChg chg="mod">
          <ac:chgData name="Kasper, Colleen" userId="e1f0e7ef-adc0-4bde-8341-b778d7d31d10" providerId="ADAL" clId="{DB825284-B57F-4A35-95D3-2D762E5DBAA5}" dt="2026-04-13T14:06:19.369" v="340" actId="20577"/>
          <ac:spMkLst>
            <pc:docMk/>
            <pc:sldMk cId="1540103322" sldId="284"/>
            <ac:spMk id="6" creationId="{30040F87-595F-79D0-85FD-9B993AAB24FB}"/>
          </ac:spMkLst>
        </pc:spChg>
        <pc:picChg chg="mod">
          <ac:chgData name="Kasper, Colleen" userId="e1f0e7ef-adc0-4bde-8341-b778d7d31d10" providerId="ADAL" clId="{DB825284-B57F-4A35-95D3-2D762E5DBAA5}" dt="2026-04-13T14:07:17.047" v="341" actId="14826"/>
          <ac:picMkLst>
            <pc:docMk/>
            <pc:sldMk cId="1540103322" sldId="284"/>
            <ac:picMk id="2" creationId="{90F2AC1E-3B7A-8251-39A1-6BDF9500F4D5}"/>
          </ac:picMkLst>
        </pc:picChg>
      </pc:sldChg>
      <pc:sldChg chg="modSp add mod ord">
        <pc:chgData name="Kasper, Colleen" userId="e1f0e7ef-adc0-4bde-8341-b778d7d31d10" providerId="ADAL" clId="{DB825284-B57F-4A35-95D3-2D762E5DBAA5}" dt="2026-04-13T14:37:48.151" v="404" actId="14826"/>
        <pc:sldMkLst>
          <pc:docMk/>
          <pc:sldMk cId="1789577464" sldId="285"/>
        </pc:sldMkLst>
        <pc:spChg chg="mod">
          <ac:chgData name="Kasper, Colleen" userId="e1f0e7ef-adc0-4bde-8341-b778d7d31d10" providerId="ADAL" clId="{DB825284-B57F-4A35-95D3-2D762E5DBAA5}" dt="2026-04-13T14:37:46.305" v="402" actId="20577"/>
          <ac:spMkLst>
            <pc:docMk/>
            <pc:sldMk cId="1789577464" sldId="285"/>
            <ac:spMk id="2" creationId="{3A10AC34-FF31-F535-A543-4D8A8728EA89}"/>
          </ac:spMkLst>
        </pc:spChg>
        <pc:spChg chg="mod">
          <ac:chgData name="Kasper, Colleen" userId="e1f0e7ef-adc0-4bde-8341-b778d7d31d10" providerId="ADAL" clId="{DB825284-B57F-4A35-95D3-2D762E5DBAA5}" dt="2026-04-13T14:37:45.455" v="399" actId="20577"/>
          <ac:spMkLst>
            <pc:docMk/>
            <pc:sldMk cId="1789577464" sldId="285"/>
            <ac:spMk id="4" creationId="{D1D78BDA-5B24-B14E-D9D3-5A6A247C5A72}"/>
          </ac:spMkLst>
        </pc:spChg>
        <pc:picChg chg="mod">
          <ac:chgData name="Kasper, Colleen" userId="e1f0e7ef-adc0-4bde-8341-b778d7d31d10" providerId="ADAL" clId="{DB825284-B57F-4A35-95D3-2D762E5DBAA5}" dt="2026-04-13T14:37:48.151" v="404" actId="14826"/>
          <ac:picMkLst>
            <pc:docMk/>
            <pc:sldMk cId="1789577464" sldId="285"/>
            <ac:picMk id="6" creationId="{55213FF3-177F-EDE5-C583-6D438DE6B48A}"/>
          </ac:picMkLst>
        </pc:picChg>
      </pc:sldChg>
      <pc:sldChg chg="modSp add mod ord">
        <pc:chgData name="Kasper, Colleen" userId="e1f0e7ef-adc0-4bde-8341-b778d7d31d10" providerId="ADAL" clId="{DB825284-B57F-4A35-95D3-2D762E5DBAA5}" dt="2026-04-13T14:38:20.980" v="422"/>
        <pc:sldMkLst>
          <pc:docMk/>
          <pc:sldMk cId="2335851177" sldId="286"/>
        </pc:sldMkLst>
        <pc:spChg chg="mod">
          <ac:chgData name="Kasper, Colleen" userId="e1f0e7ef-adc0-4bde-8341-b778d7d31d10" providerId="ADAL" clId="{DB825284-B57F-4A35-95D3-2D762E5DBAA5}" dt="2026-04-13T14:37:56.453" v="411" actId="20577"/>
          <ac:spMkLst>
            <pc:docMk/>
            <pc:sldMk cId="2335851177" sldId="286"/>
            <ac:spMk id="4" creationId="{CB0C31A6-9B02-3528-4FD4-4813A6376898}"/>
          </ac:spMkLst>
        </pc:spChg>
        <pc:spChg chg="mod">
          <ac:chgData name="Kasper, Colleen" userId="e1f0e7ef-adc0-4bde-8341-b778d7d31d10" providerId="ADAL" clId="{DB825284-B57F-4A35-95D3-2D762E5DBAA5}" dt="2026-04-13T14:38:12.325" v="419" actId="1076"/>
          <ac:spMkLst>
            <pc:docMk/>
            <pc:sldMk cId="2335851177" sldId="286"/>
            <ac:spMk id="6" creationId="{E97447DA-9228-AA00-173B-246879AD5CE1}"/>
          </ac:spMkLst>
        </pc:spChg>
        <pc:picChg chg="mod">
          <ac:chgData name="Kasper, Colleen" userId="e1f0e7ef-adc0-4bde-8341-b778d7d31d10" providerId="ADAL" clId="{DB825284-B57F-4A35-95D3-2D762E5DBAA5}" dt="2026-04-13T14:38:17.828" v="420" actId="14826"/>
          <ac:picMkLst>
            <pc:docMk/>
            <pc:sldMk cId="2335851177" sldId="286"/>
            <ac:picMk id="2" creationId="{A60227FE-1609-2475-D926-A7AA4A4DF169}"/>
          </ac:picMkLst>
        </pc:picChg>
      </pc:sldChg>
      <pc:sldChg chg="addSp delSp modSp new mod modClrScheme chgLayout">
        <pc:chgData name="Kasper, Colleen" userId="e1f0e7ef-adc0-4bde-8341-b778d7d31d10" providerId="ADAL" clId="{DB825284-B57F-4A35-95D3-2D762E5DBAA5}" dt="2026-04-13T14:47:34.672" v="485" actId="931"/>
        <pc:sldMkLst>
          <pc:docMk/>
          <pc:sldMk cId="2468918998" sldId="287"/>
        </pc:sldMkLst>
        <pc:spChg chg="del mod ord">
          <ac:chgData name="Kasper, Colleen" userId="e1f0e7ef-adc0-4bde-8341-b778d7d31d10" providerId="ADAL" clId="{DB825284-B57F-4A35-95D3-2D762E5DBAA5}" dt="2026-04-13T14:43:58.410" v="449" actId="700"/>
          <ac:spMkLst>
            <pc:docMk/>
            <pc:sldMk cId="2468918998" sldId="287"/>
            <ac:spMk id="2" creationId="{3A45CAC3-161C-99D8-78D9-63B975416482}"/>
          </ac:spMkLst>
        </pc:spChg>
        <pc:spChg chg="del mod ord">
          <ac:chgData name="Kasper, Colleen" userId="e1f0e7ef-adc0-4bde-8341-b778d7d31d10" providerId="ADAL" clId="{DB825284-B57F-4A35-95D3-2D762E5DBAA5}" dt="2026-04-13T14:43:58.410" v="449" actId="700"/>
          <ac:spMkLst>
            <pc:docMk/>
            <pc:sldMk cId="2468918998" sldId="287"/>
            <ac:spMk id="3" creationId="{9BC4C254-F604-B51C-E76D-CEADA7FF5224}"/>
          </ac:spMkLst>
        </pc:spChg>
        <pc:spChg chg="del mod ord">
          <ac:chgData name="Kasper, Colleen" userId="e1f0e7ef-adc0-4bde-8341-b778d7d31d10" providerId="ADAL" clId="{DB825284-B57F-4A35-95D3-2D762E5DBAA5}" dt="2026-04-13T14:43:58.410" v="449" actId="700"/>
          <ac:spMkLst>
            <pc:docMk/>
            <pc:sldMk cId="2468918998" sldId="287"/>
            <ac:spMk id="4" creationId="{C421B587-0AFA-D563-D5AA-280D2829DD5D}"/>
          </ac:spMkLst>
        </pc:spChg>
        <pc:spChg chg="add mod ord">
          <ac:chgData name="Kasper, Colleen" userId="e1f0e7ef-adc0-4bde-8341-b778d7d31d10" providerId="ADAL" clId="{DB825284-B57F-4A35-95D3-2D762E5DBAA5}" dt="2026-04-13T14:44:24.306" v="460" actId="1076"/>
          <ac:spMkLst>
            <pc:docMk/>
            <pc:sldMk cId="2468918998" sldId="287"/>
            <ac:spMk id="5" creationId="{BACD2E3C-C957-E971-CE36-BF1A7C67995D}"/>
          </ac:spMkLst>
        </pc:spChg>
        <pc:spChg chg="add del mod ord">
          <ac:chgData name="Kasper, Colleen" userId="e1f0e7ef-adc0-4bde-8341-b778d7d31d10" providerId="ADAL" clId="{DB825284-B57F-4A35-95D3-2D762E5DBAA5}" dt="2026-04-13T14:47:34.672" v="485" actId="931"/>
          <ac:spMkLst>
            <pc:docMk/>
            <pc:sldMk cId="2468918998" sldId="287"/>
            <ac:spMk id="6" creationId="{BE2721A0-3EFC-3654-7114-0680F9AF823E}"/>
          </ac:spMkLst>
        </pc:spChg>
        <pc:spChg chg="add del mod ord">
          <ac:chgData name="Kasper, Colleen" userId="e1f0e7ef-adc0-4bde-8341-b778d7d31d10" providerId="ADAL" clId="{DB825284-B57F-4A35-95D3-2D762E5DBAA5}" dt="2026-04-13T14:44:13.753" v="453" actId="478"/>
          <ac:spMkLst>
            <pc:docMk/>
            <pc:sldMk cId="2468918998" sldId="287"/>
            <ac:spMk id="7" creationId="{4CD9E597-18DF-CE85-CE98-9A2D2E75E10E}"/>
          </ac:spMkLst>
        </pc:spChg>
        <pc:picChg chg="add mod ord">
          <ac:chgData name="Kasper, Colleen" userId="e1f0e7ef-adc0-4bde-8341-b778d7d31d10" providerId="ADAL" clId="{DB825284-B57F-4A35-95D3-2D762E5DBAA5}" dt="2026-04-13T14:47:34.672" v="485" actId="931"/>
          <ac:picMkLst>
            <pc:docMk/>
            <pc:sldMk cId="2468918998" sldId="287"/>
            <ac:picMk id="9" creationId="{7FC6ED37-6DBF-C543-1EF8-DB1A8B2E375C}"/>
          </ac:picMkLst>
        </pc:picChg>
      </pc:sldChg>
      <pc:sldChg chg="addSp delSp modSp new mod modClrScheme chgLayout">
        <pc:chgData name="Kasper, Colleen" userId="e1f0e7ef-adc0-4bde-8341-b778d7d31d10" providerId="ADAL" clId="{DB825284-B57F-4A35-95D3-2D762E5DBAA5}" dt="2026-04-13T14:45:05.148" v="484" actId="2711"/>
        <pc:sldMkLst>
          <pc:docMk/>
          <pc:sldMk cId="4279043132" sldId="288"/>
        </pc:sldMkLst>
        <pc:spChg chg="del mod ord">
          <ac:chgData name="Kasper, Colleen" userId="e1f0e7ef-adc0-4bde-8341-b778d7d31d10" providerId="ADAL" clId="{DB825284-B57F-4A35-95D3-2D762E5DBAA5}" dt="2026-04-13T14:44:41.003" v="462" actId="700"/>
          <ac:spMkLst>
            <pc:docMk/>
            <pc:sldMk cId="4279043132" sldId="288"/>
            <ac:spMk id="2" creationId="{858C30BF-FC6E-EFB2-918A-7C9E602AFB7C}"/>
          </ac:spMkLst>
        </pc:spChg>
        <pc:spChg chg="del">
          <ac:chgData name="Kasper, Colleen" userId="e1f0e7ef-adc0-4bde-8341-b778d7d31d10" providerId="ADAL" clId="{DB825284-B57F-4A35-95D3-2D762E5DBAA5}" dt="2026-04-13T14:44:41.003" v="462" actId="700"/>
          <ac:spMkLst>
            <pc:docMk/>
            <pc:sldMk cId="4279043132" sldId="288"/>
            <ac:spMk id="3" creationId="{AAA633C5-ED76-8440-3264-970AFE8B5586}"/>
          </ac:spMkLst>
        </pc:spChg>
        <pc:spChg chg="del">
          <ac:chgData name="Kasper, Colleen" userId="e1f0e7ef-adc0-4bde-8341-b778d7d31d10" providerId="ADAL" clId="{DB825284-B57F-4A35-95D3-2D762E5DBAA5}" dt="2026-04-13T14:44:41.003" v="462" actId="700"/>
          <ac:spMkLst>
            <pc:docMk/>
            <pc:sldMk cId="4279043132" sldId="288"/>
            <ac:spMk id="4" creationId="{511EC617-8925-C451-72FE-9A033BA309A8}"/>
          </ac:spMkLst>
        </pc:spChg>
        <pc:spChg chg="add mod ord">
          <ac:chgData name="Kasper, Colleen" userId="e1f0e7ef-adc0-4bde-8341-b778d7d31d10" providerId="ADAL" clId="{DB825284-B57F-4A35-95D3-2D762E5DBAA5}" dt="2026-04-13T14:44:46.844" v="476" actId="404"/>
          <ac:spMkLst>
            <pc:docMk/>
            <pc:sldMk cId="4279043132" sldId="288"/>
            <ac:spMk id="5" creationId="{EFBE522C-2AC3-0A09-0900-AA65F0B50850}"/>
          </ac:spMkLst>
        </pc:spChg>
        <pc:spChg chg="add mod">
          <ac:chgData name="Kasper, Colleen" userId="e1f0e7ef-adc0-4bde-8341-b778d7d31d10" providerId="ADAL" clId="{DB825284-B57F-4A35-95D3-2D762E5DBAA5}" dt="2026-04-13T14:45:05.148" v="484" actId="2711"/>
          <ac:spMkLst>
            <pc:docMk/>
            <pc:sldMk cId="4279043132" sldId="288"/>
            <ac:spMk id="8" creationId="{7BFB0C79-4095-4A63-60F9-BA4B8DC06C21}"/>
          </ac:spMkLst>
        </pc:spChg>
        <pc:graphicFrameChg chg="add mod">
          <ac:chgData name="Kasper, Colleen" userId="e1f0e7ef-adc0-4bde-8341-b778d7d31d10" providerId="ADAL" clId="{DB825284-B57F-4A35-95D3-2D762E5DBAA5}" dt="2026-04-13T14:44:52.323" v="477"/>
          <ac:graphicFrameMkLst>
            <pc:docMk/>
            <pc:sldMk cId="4279043132" sldId="288"/>
            <ac:graphicFrameMk id="6" creationId="{B9A7BC41-5A4A-BB63-EDEA-E9845A9E9D6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70C01-4AFA-4FBD-BB5E-8BC41602CA3A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F369D-EE8B-4964-8928-337B0B300D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295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74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389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6EF7B-7837-956C-5363-8897CA49B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1DEA1F-11FF-424F-24DC-EC20D17F75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54D0D1-B491-BB27-D39A-A61CE00C21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33DBCB-C350-7806-E5B2-566D22406F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778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D34A2-6B14-1F6C-9A79-5997209F7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412D32-1062-61D7-AD02-A70DF91AF3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148F1F-8B83-CA5F-5174-BCD193ADF1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98537-F6D0-C2EB-F9D0-A5E6981678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369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CE2C7C-EA4A-E98A-5FDE-636AEF44E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431FD23-3955-F621-4B9F-273DE50196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F1453E-EC4F-0308-4CC9-288623B5AB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99E1C2-A878-097B-18DC-E5DFD6C861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60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43095-0965-8C61-AA2D-A919563DB5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4ED8C2-F480-B324-46EE-EB2D519087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5920F6-B0AD-B5CA-8C8E-4F58A42E1C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1C938C-F2A5-7BFB-32E5-E24D7FBC3D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896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885B8D-7664-9F2D-A0C6-D9E43D4E97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5F96C6-AD3E-0E2D-F01F-786E29BFB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6865730" cy="2213961"/>
          </a:xfrm>
        </p:spPr>
        <p:txBody>
          <a:bodyPr anchor="b"/>
          <a:lstStyle>
            <a:lvl1pPr algn="l"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47C90-AE28-FD29-5F80-76D585129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79" y="4670854"/>
            <a:ext cx="6865729" cy="1810265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59EFA3CC-115C-9E3A-09F1-CB205CF8D9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pic>
        <p:nvPicPr>
          <p:cNvPr id="6" name="Picture 5" descr="A logo of a company&#10;&#10;Description automatically generated">
            <a:extLst>
              <a:ext uri="{FF2B5EF4-FFF2-40B4-BE49-F238E27FC236}">
                <a16:creationId xmlns:a16="http://schemas.microsoft.com/office/drawing/2014/main" id="{1555A709-1AE8-7623-F39A-528DE6B8C0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4836" y="2712973"/>
            <a:ext cx="1664208" cy="145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D7EE1-BCF7-1132-BA22-5E4AFEA05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2091BB-6B04-5746-BD6D-8F1E75508B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BB647A-9026-CD56-94CA-B290BBD3F817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blue and white logo&#10;&#10;Description automatically generated">
            <a:extLst>
              <a:ext uri="{FF2B5EF4-FFF2-40B4-BE49-F238E27FC236}">
                <a16:creationId xmlns:a16="http://schemas.microsoft.com/office/drawing/2014/main" id="{8619B03B-9E17-3295-43E1-0F45272EEDA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2A600C-C580-394D-0287-ECD28C6DC36C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C0A1-C863-1F67-20FA-351041E9B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9A353B-A421-7FA8-5CB5-F9B44B4582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D4E428D-AAB5-D1BE-3B17-4D89B9A04528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6F5327C3-7D5D-967D-C80D-3D853CC108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A1DFC-6C83-E260-A48B-5500515ED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EBD96-EFD4-7789-D326-A6DFAC6A5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847D103-3EC2-925D-31A3-93A3E6DB7D7B}"/>
              </a:ext>
            </a:extLst>
          </p:cNvPr>
          <p:cNvSpPr/>
          <p:nvPr userDrawn="1"/>
        </p:nvSpPr>
        <p:spPr>
          <a:xfrm>
            <a:off x="9658350" y="6218711"/>
            <a:ext cx="1838325" cy="544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ue and white logo&#10;&#10;Description automatically generated">
            <a:extLst>
              <a:ext uri="{FF2B5EF4-FFF2-40B4-BE49-F238E27FC236}">
                <a16:creationId xmlns:a16="http://schemas.microsoft.com/office/drawing/2014/main" id="{6A423DE5-F1CA-3114-C01F-2B85C83F24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9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3BC5B87-C10A-77B2-662B-62C9C88CA6D8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ABEB7-FCC7-62F0-C3BF-C5B5ED9D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82D1CB-2BF0-B7BA-D071-1D733BAD75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2E21374-4647-3355-E9DF-8A9B5BABB0D0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020EE916-BC60-6B0E-855B-F5D53EEED3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8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D0A571-1458-AEE5-9A32-FC7FC94661E2}"/>
              </a:ext>
            </a:extLst>
          </p:cNvPr>
          <p:cNvSpPr/>
          <p:nvPr userDrawn="1"/>
        </p:nvSpPr>
        <p:spPr>
          <a:xfrm>
            <a:off x="6935788" y="0"/>
            <a:ext cx="5256212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2080260"/>
            <a:ext cx="5256212" cy="3825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C922E-4F10-468B-02CF-C35B3E624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8EBB77-69D0-7A43-F710-FCFDD168F2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5DDC9C-83EE-3A6A-BA04-BB9A74F927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10" name="Picture 9" descr="A logo of a company&#10;&#10;Description automatically generated">
            <a:extLst>
              <a:ext uri="{FF2B5EF4-FFF2-40B4-BE49-F238E27FC236}">
                <a16:creationId xmlns:a16="http://schemas.microsoft.com/office/drawing/2014/main" id="{0CC103E6-E918-1765-2D06-385DB790E62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9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0491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985BA9-AC96-4B49-813B-ECC877EDC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EAA34-D329-B729-9E32-31753762A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DF1BF0-4D6A-F419-C5B9-1F84A5CD5194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ue and white logo&#10;&#10;Description automatically generated">
            <a:extLst>
              <a:ext uri="{FF2B5EF4-FFF2-40B4-BE49-F238E27FC236}">
                <a16:creationId xmlns:a16="http://schemas.microsoft.com/office/drawing/2014/main" id="{FB632425-C0E2-5A60-CE87-B44C2DFE880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FD1823-7CA4-E9AC-85D5-618DA5394A5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CF2073-52B2-A357-5289-3319E5A079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CFCCA6-2C38-CE35-D74B-C52751E56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11812" y="987426"/>
            <a:ext cx="5620479" cy="4299582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7220B5-66C0-5182-324B-116924F6CC89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89B6B7CB-4568-0740-0B2B-C1F9A653B60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5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967C75-272B-E397-44F8-4EFA650EA5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DB9CEA-9E4B-6EB6-48C2-6215F57C0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10714"/>
            <a:ext cx="4776470" cy="3104566"/>
          </a:xfrm>
        </p:spPr>
        <p:txBody>
          <a:bodyPr anchor="ctr"/>
          <a:lstStyle>
            <a:lvl1pPr>
              <a:lnSpc>
                <a:spcPct val="70000"/>
              </a:lnSpc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95AE4-993F-9EC4-1933-8C8B69BAC732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3946"/>
            <a:ext cx="4572000" cy="126364"/>
          </a:xfrm>
          <a:prstGeom prst="rect">
            <a:avLst/>
          </a:prstGeom>
        </p:spPr>
      </p:pic>
      <p:pic>
        <p:nvPicPr>
          <p:cNvPr id="3" name="Picture 2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DBC93630-805E-B618-B6DA-F82DC56ECB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pic>
        <p:nvPicPr>
          <p:cNvPr id="6" name="Picture 5" descr="A logo of a company&#10;&#10;Description automatically generated">
            <a:extLst>
              <a:ext uri="{FF2B5EF4-FFF2-40B4-BE49-F238E27FC236}">
                <a16:creationId xmlns:a16="http://schemas.microsoft.com/office/drawing/2014/main" id="{50CA5C68-E7CB-3057-E32F-0EBD15B24F9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4836" y="2712973"/>
            <a:ext cx="1664208" cy="145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32C2FA-9C41-0BC1-CF2F-EBEC12D483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E98B-B2FF-26D0-0E08-A19F86E480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1FCF3C-581A-C590-3E30-9AE3A39CF2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AFCB82-0E12-2F51-CD42-A2E67F4E553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9" name="Picture 8" descr="A logo of a company&#10;&#10;Description automatically generated">
            <a:extLst>
              <a:ext uri="{FF2B5EF4-FFF2-40B4-BE49-F238E27FC236}">
                <a16:creationId xmlns:a16="http://schemas.microsoft.com/office/drawing/2014/main" id="{530A8C1D-78F2-5BAB-79AE-F348833C10D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3FAE5B-B2A1-047F-ADDD-82498F1BB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rgbClr val="0046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6A3C1E-54FC-9E05-BCD5-6FADD056628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AB5495-C6AF-BA99-449D-411EE6D0A06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5" name="Picture 4" descr="A logo of a company&#10;&#10;Description automatically generated">
            <a:extLst>
              <a:ext uri="{FF2B5EF4-FFF2-40B4-BE49-F238E27FC236}">
                <a16:creationId xmlns:a16="http://schemas.microsoft.com/office/drawing/2014/main" id="{1FEDC775-0A10-0145-B7CC-E4F7B50F0F8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3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 descr="A blue and white logo&#10;&#10;Description automatically generated">
            <a:extLst>
              <a:ext uri="{FF2B5EF4-FFF2-40B4-BE49-F238E27FC236}">
                <a16:creationId xmlns:a16="http://schemas.microsoft.com/office/drawing/2014/main" id="{F949113B-7BE4-6813-1EED-BD4EDD0C25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0815" y="6082747"/>
            <a:ext cx="1793885" cy="50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6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24759AE-CE85-6B2A-5C4F-3392C74ABD6F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DEA0FC-2F67-8F4E-94F8-D6878C3D1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3A909-388F-4D6E-ACA6-0521A7C69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E5CE83-763A-8A96-AD54-595F0202DD70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blue and white logo&#10;&#10;Description automatically generated">
            <a:extLst>
              <a:ext uri="{FF2B5EF4-FFF2-40B4-BE49-F238E27FC236}">
                <a16:creationId xmlns:a16="http://schemas.microsoft.com/office/drawing/2014/main" id="{D60E6951-7FC8-C08F-736C-BE38B7E4EDA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6C0AD-4107-42AC-4D97-C628DE54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F4FD-CF45-7B56-008B-9738DF76B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2267E-EC02-299F-0BD0-C069E400F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313DF2-4756-779A-E466-84F4509CF3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3E7F6-D171-E2C6-9E15-8D45AC24BA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CCA2314-A468-7D3D-7F8C-31675B9001F1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EE6B43C5-0F5A-AC50-FAC4-564F75ABD5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18A07C-45EC-235E-A407-F1C9F31709EB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CCC407-E647-D952-11D7-5186B11EA3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DCB19-3003-3880-DD47-4D087EC9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8AEF6-1BEB-FBE1-09EA-BD6B68AF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259A-7EB3-457B-F7BF-F07E9E2A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9F3160-A3FB-9E5E-3C55-C78851F3A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D0AF0-13BB-7518-44CE-A88DC7461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D89205-B3D1-E333-B4C6-11D4097353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BB7FFB5-AC89-9C90-9296-E159CEB44746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blue and white logo&#10;&#10;Description automatically generated">
            <a:extLst>
              <a:ext uri="{FF2B5EF4-FFF2-40B4-BE49-F238E27FC236}">
                <a16:creationId xmlns:a16="http://schemas.microsoft.com/office/drawing/2014/main" id="{42EF4A92-2A78-1261-BB2A-C2B96A01226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8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B866D-4BC4-94F6-DB0F-A69AB8A6A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EE0777-719E-2264-FD6F-DB423DF1B4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9A2053-47EE-E992-D5B4-6786B57131E3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F07D34D8-C96C-666E-3240-1B626FB5F2A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E0A8E6-AD68-E57F-D7FB-42D9713498C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3928-64AD-17D6-C4F5-58F7C9957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2DD6F-E5D7-9BC2-4792-AEEFFEBB4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320879C-DB7D-184F-F9CE-58911EEA1B37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FE8652B7-F84E-C06C-EB4D-85B59EB47A3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2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F1F5AD-5DA4-084D-9768-FED0213CD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B7E33-7953-DFAC-B806-C01783966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6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90" r:id="rId15"/>
    <p:sldLayoutId id="2147483691" r:id="rId16"/>
    <p:sldLayoutId id="214748369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80B1"/>
          </a:solidFill>
          <a:latin typeface="Museo Sans 500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&gt;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health.harvard.edu/preventive-care/the-7-types-of-rest-and-why-we-need-them-all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sv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6.svg"/><Relationship Id="rId15" Type="http://schemas.openxmlformats.org/officeDocument/2006/relationships/image" Target="../media/image2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svg"/><Relationship Id="rId1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6C7B4-B3A0-DF47-B03D-BA9FF64602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9" y="3160078"/>
            <a:ext cx="8700022" cy="1299033"/>
          </a:xfrm>
        </p:spPr>
        <p:txBody>
          <a:bodyPr>
            <a:noAutofit/>
          </a:bodyPr>
          <a:lstStyle/>
          <a:p>
            <a:r>
              <a:rPr lang="en-US" sz="4800" dirty="0"/>
              <a:t>Rest, Reflect, Recharge</a:t>
            </a:r>
            <a:br>
              <a:rPr lang="en-US" sz="4800" dirty="0"/>
            </a:br>
            <a:r>
              <a:rPr lang="en-US" sz="3600" dirty="0"/>
              <a:t>The 7 Types of Rest That Actually Work</a:t>
            </a:r>
            <a:endParaRPr lang="en-US" sz="4800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7748647-00F6-13A5-0734-232F197371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August 2026</a:t>
            </a:r>
          </a:p>
        </p:txBody>
      </p:sp>
    </p:spTree>
    <p:extLst>
      <p:ext uri="{BB962C8B-B14F-4D97-AF65-F5344CB8AC3E}">
        <p14:creationId xmlns:p14="http://schemas.microsoft.com/office/powerpoint/2010/main" val="40491273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7AF36-C990-9748-437B-A930DFD613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0AC34-FF31-F535-A543-4D8A8728E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1" y="496093"/>
            <a:ext cx="7035093" cy="985838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Emotional Rest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5213FF3-177F-EDE5-C583-6D438DE6B48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43" r="23243"/>
          <a:stretch/>
        </p:blipFill>
        <p:spPr>
          <a:xfrm>
            <a:off x="7258756" y="0"/>
            <a:ext cx="4885619" cy="6086475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D78BDA-5B24-B14E-D9D3-5A6A247C5A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9751" y="1793522"/>
            <a:ext cx="6549671" cy="3783189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Needed when situations or people feel draining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Recognize emotional fatigue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Process emotions openly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Talk with others or journal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Recharge emotional energy</a:t>
            </a:r>
          </a:p>
        </p:txBody>
      </p:sp>
    </p:spTree>
    <p:extLst>
      <p:ext uri="{BB962C8B-B14F-4D97-AF65-F5344CB8AC3E}">
        <p14:creationId xmlns:p14="http://schemas.microsoft.com/office/powerpoint/2010/main" val="1789577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D76458-4632-0938-A093-2D13392DC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B0C31A6-9B02-3528-4FD4-4813A6376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9471" y="612202"/>
            <a:ext cx="6370934" cy="948971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Social Rest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97447DA-9228-AA00-173B-246879AD5C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89471" y="1896668"/>
            <a:ext cx="6636626" cy="3669947"/>
          </a:xfrm>
        </p:spPr>
        <p:txBody>
          <a:bodyPr>
            <a:normAutofit/>
          </a:bodyPr>
          <a:lstStyle/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Take inventory of your relationships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Notice how you feel after spending time with others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Some connections can be draining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Set healthy boundaries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Practice saying no when needed</a:t>
            </a:r>
          </a:p>
        </p:txBody>
      </p:sp>
      <p:pic>
        <p:nvPicPr>
          <p:cNvPr id="2" name="Picture Placeholder 5">
            <a:extLst>
              <a:ext uri="{FF2B5EF4-FFF2-40B4-BE49-F238E27FC236}">
                <a16:creationId xmlns:a16="http://schemas.microsoft.com/office/drawing/2014/main" id="{A60227FE-1609-2475-D926-A7AA4A4DF16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27596" r="27596"/>
          <a:stretch/>
        </p:blipFill>
        <p:spPr>
          <a:xfrm>
            <a:off x="0" y="0"/>
            <a:ext cx="4849792" cy="6086475"/>
          </a:xfrm>
        </p:spPr>
      </p:pic>
    </p:spTree>
    <p:extLst>
      <p:ext uri="{BB962C8B-B14F-4D97-AF65-F5344CB8AC3E}">
        <p14:creationId xmlns:p14="http://schemas.microsoft.com/office/powerpoint/2010/main" val="2335851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CFFBC06-1F1A-A11B-57F4-5DCA1C0AF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6725"/>
            <a:ext cx="6939844" cy="1325563"/>
          </a:xfrm>
        </p:spPr>
        <p:txBody>
          <a:bodyPr>
            <a:normAutofit/>
          </a:bodyPr>
          <a:lstStyle/>
          <a:p>
            <a:r>
              <a:rPr lang="en-US" sz="4000" dirty="0"/>
              <a:t>Reflection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53381B-9EA1-5259-8864-67F2F7DDACA2}"/>
              </a:ext>
            </a:extLst>
          </p:cNvPr>
          <p:cNvSpPr txBox="1"/>
          <p:nvPr/>
        </p:nvSpPr>
        <p:spPr>
          <a:xfrm>
            <a:off x="838200" y="2121806"/>
            <a:ext cx="680437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rtl="0" fontAlgn="base">
              <a:spcBef>
                <a:spcPts val="1200"/>
              </a:spcBef>
              <a:spcAft>
                <a:spcPts val="12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Where do you need rest most right now?</a:t>
            </a:r>
          </a:p>
          <a:p>
            <a:pPr marL="342900" indent="-342900" algn="l" rtl="0" fontAlgn="base">
              <a:spcBef>
                <a:spcPts val="1200"/>
              </a:spcBef>
              <a:spcAft>
                <a:spcPts val="12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What low‑lift rest fits your busy day?</a:t>
            </a:r>
          </a:p>
          <a:p>
            <a:pPr marL="342900" indent="-342900" algn="l" rtl="0" fontAlgn="base">
              <a:spcBef>
                <a:spcPts val="1200"/>
              </a:spcBef>
              <a:spcAft>
                <a:spcPts val="12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When you have time, which rest do you prioritize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venir Next LT Pro Light" panose="020B0304020202020204" pitchFamily="34" charset="0"/>
              </a:rPr>
              <a:t>?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Picture Placeholder 5">
            <a:extLst>
              <a:ext uri="{FF2B5EF4-FFF2-40B4-BE49-F238E27FC236}">
                <a16:creationId xmlns:a16="http://schemas.microsoft.com/office/drawing/2014/main" id="{C12E98FE-D5B2-122E-5B20-197663042F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893" r="15893"/>
          <a:stretch/>
        </p:blipFill>
        <p:spPr>
          <a:xfrm>
            <a:off x="7948613" y="0"/>
            <a:ext cx="4243387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25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ACD2E3C-C957-E971-CE36-BF1A7C679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2900" y="1490134"/>
            <a:ext cx="5143323" cy="2291644"/>
          </a:xfrm>
        </p:spPr>
        <p:txBody>
          <a:bodyPr>
            <a:normAutofit/>
          </a:bodyPr>
          <a:lstStyle/>
          <a:p>
            <a:r>
              <a:rPr lang="en-US" dirty="0"/>
              <a:t>Rest is possible despite our circumstances; we just have to be intentional about finding it.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7FC6ED37-6DBF-C543-1EF8-DB1A8B2E375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258" r="28258"/>
          <a:stretch>
            <a:fillRect/>
          </a:stretch>
        </p:blipFill>
        <p:spPr>
          <a:xfrm>
            <a:off x="0" y="0"/>
            <a:ext cx="6230938" cy="6140450"/>
          </a:xfrm>
          <a:prstGeom prst="rect">
            <a:avLst/>
          </a:prstGeom>
          <a:solidFill>
            <a:prstClr val="white"/>
          </a:solidFill>
        </p:spPr>
      </p:pic>
    </p:spTree>
    <p:extLst>
      <p:ext uri="{BB962C8B-B14F-4D97-AF65-F5344CB8AC3E}">
        <p14:creationId xmlns:p14="http://schemas.microsoft.com/office/powerpoint/2010/main" val="2468918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FBE522C-2AC3-0A09-0900-AA65F0B50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Resources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FB0C79-4095-4A63-60F9-BA4B8DC06C21}"/>
              </a:ext>
            </a:extLst>
          </p:cNvPr>
          <p:cNvSpPr txBox="1"/>
          <p:nvPr/>
        </p:nvSpPr>
        <p:spPr>
          <a:xfrm>
            <a:off x="838199" y="1968478"/>
            <a:ext cx="99652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Museo Sans 300" panose="02000000000000000000" pitchFamily="50" charset="0"/>
                <a:hlinkClick r:id="rId2"/>
              </a:rPr>
              <a:t>health.harvard.edu → The 7 Types of Rest and Why We Need Them All</a:t>
            </a:r>
            <a:endParaRPr lang="en-US" sz="2400" dirty="0">
              <a:latin typeface="Museo Sans 300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043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7A4556D-66C2-5B28-699A-0C4ACE94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0" y="578908"/>
            <a:ext cx="7349066" cy="948971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Why Sleep Isn’t Always Enough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A5004BC-1BCF-2A79-4371-0FAA98AC48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38170" y="1897241"/>
            <a:ext cx="7534451" cy="3669947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00000"/>
              </a:lnSpc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Ever sleep more and still feel tired?</a:t>
            </a:r>
          </a:p>
          <a:p>
            <a:pPr marL="342900" indent="-342900">
              <a:lnSpc>
                <a:spcPct val="100000"/>
              </a:lnSpc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Life doesn’t slow down</a:t>
            </a:r>
          </a:p>
          <a:p>
            <a:pPr marL="342900" indent="-342900">
              <a:lnSpc>
                <a:spcPct val="100000"/>
              </a:lnSpc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Rest doesn’t have to = perfect sleep</a:t>
            </a:r>
          </a:p>
        </p:txBody>
      </p:sp>
      <p:pic>
        <p:nvPicPr>
          <p:cNvPr id="2" name="Picture Placeholder 5">
            <a:extLst>
              <a:ext uri="{FF2B5EF4-FFF2-40B4-BE49-F238E27FC236}">
                <a16:creationId xmlns:a16="http://schemas.microsoft.com/office/drawing/2014/main" id="{596509BC-CEFD-32FD-3CC0-401D5826C5A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26877" r="26877"/>
          <a:stretch/>
        </p:blipFill>
        <p:spPr>
          <a:xfrm>
            <a:off x="0" y="0"/>
            <a:ext cx="4243387" cy="6086475"/>
          </a:xfrm>
        </p:spPr>
      </p:pic>
    </p:spTree>
    <p:extLst>
      <p:ext uri="{BB962C8B-B14F-4D97-AF65-F5344CB8AC3E}">
        <p14:creationId xmlns:p14="http://schemas.microsoft.com/office/powerpoint/2010/main" val="3813280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68217-D0DB-0E75-0241-A9A4EA663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1" y="857337"/>
            <a:ext cx="6323893" cy="985838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There’s More Than One Way to Rest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276842-CD8D-AA77-F166-175BECD0A1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9751" y="2245077"/>
            <a:ext cx="6922205" cy="2496256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Sleep matters — but it’s not the only answer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We can recharge even on busy days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Intentional rest supports energy, focus, and mood</a:t>
            </a:r>
          </a:p>
        </p:txBody>
      </p:sp>
      <p:pic>
        <p:nvPicPr>
          <p:cNvPr id="7" name="Picture Placeholder 5">
            <a:extLst>
              <a:ext uri="{FF2B5EF4-FFF2-40B4-BE49-F238E27FC236}">
                <a16:creationId xmlns:a16="http://schemas.microsoft.com/office/drawing/2014/main" id="{A71830C6-77CD-7C51-AFB6-397AFE87237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251" r="18099"/>
          <a:stretch>
            <a:fillRect/>
          </a:stretch>
        </p:blipFill>
        <p:spPr>
          <a:xfrm>
            <a:off x="7608711" y="0"/>
            <a:ext cx="4583289" cy="6086475"/>
          </a:xfrm>
        </p:spPr>
      </p:pic>
    </p:spTree>
    <p:extLst>
      <p:ext uri="{BB962C8B-B14F-4D97-AF65-F5344CB8AC3E}">
        <p14:creationId xmlns:p14="http://schemas.microsoft.com/office/powerpoint/2010/main" val="2051728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33E2A7-A0C1-B969-F4DB-20A671C3E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0A96540-B628-E0C3-5C18-B3DCD7F24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4199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The 7 Types of Rest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7D84CCA-11A8-0B15-3633-A61BD25877FD}"/>
              </a:ext>
            </a:extLst>
          </p:cNvPr>
          <p:cNvGrpSpPr/>
          <p:nvPr/>
        </p:nvGrpSpPr>
        <p:grpSpPr>
          <a:xfrm>
            <a:off x="2114211" y="1961933"/>
            <a:ext cx="856034" cy="867686"/>
            <a:chOff x="1530891" y="1554501"/>
            <a:chExt cx="856034" cy="86768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AC333C7-A7A7-2E4D-070D-ADB4BC693DEA}"/>
                </a:ext>
              </a:extLst>
            </p:cNvPr>
            <p:cNvSpPr/>
            <p:nvPr/>
          </p:nvSpPr>
          <p:spPr>
            <a:xfrm>
              <a:off x="1530891" y="1554501"/>
              <a:ext cx="856034" cy="867686"/>
            </a:xfrm>
            <a:prstGeom prst="ellipse">
              <a:avLst/>
            </a:prstGeom>
            <a:solidFill>
              <a:srgbClr val="FFCE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Walk with solid fill">
              <a:extLst>
                <a:ext uri="{FF2B5EF4-FFF2-40B4-BE49-F238E27FC236}">
                  <a16:creationId xmlns:a16="http://schemas.microsoft.com/office/drawing/2014/main" id="{3C91C27E-4A06-DE9A-C349-F8E2F55DE8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1628168" y="1637187"/>
              <a:ext cx="671208" cy="671208"/>
            </a:xfrm>
            <a:prstGeom prst="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54E1A317-B49E-EA6C-5730-709D7EBA1678}"/>
              </a:ext>
            </a:extLst>
          </p:cNvPr>
          <p:cNvSpPr txBox="1"/>
          <p:nvPr/>
        </p:nvSpPr>
        <p:spPr>
          <a:xfrm>
            <a:off x="951815" y="2899764"/>
            <a:ext cx="3091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Museo Sans 700" panose="02000000000000000000" pitchFamily="50" charset="0"/>
              </a:rPr>
              <a:t>Physical</a:t>
            </a:r>
            <a:endParaRPr lang="en-US" sz="1600" dirty="0">
              <a:latin typeface="Museo Sans 700" panose="02000000000000000000" pitchFamily="50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718871D-1DB0-C6F0-A798-CA1582BEA8CB}"/>
              </a:ext>
            </a:extLst>
          </p:cNvPr>
          <p:cNvGrpSpPr/>
          <p:nvPr/>
        </p:nvGrpSpPr>
        <p:grpSpPr>
          <a:xfrm>
            <a:off x="5580779" y="1961933"/>
            <a:ext cx="856034" cy="867686"/>
            <a:chOff x="1530891" y="1554501"/>
            <a:chExt cx="856034" cy="867686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6085F6E-EF0D-EF88-98C5-9B80FF7BB679}"/>
                </a:ext>
              </a:extLst>
            </p:cNvPr>
            <p:cNvSpPr/>
            <p:nvPr/>
          </p:nvSpPr>
          <p:spPr>
            <a:xfrm>
              <a:off x="1530891" y="1554501"/>
              <a:ext cx="856034" cy="867686"/>
            </a:xfrm>
            <a:prstGeom prst="ellipse">
              <a:avLst/>
            </a:prstGeom>
            <a:solidFill>
              <a:srgbClr val="FFCE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Graphic 5" descr="Brain with solid fill">
              <a:extLst>
                <a:ext uri="{FF2B5EF4-FFF2-40B4-BE49-F238E27FC236}">
                  <a16:creationId xmlns:a16="http://schemas.microsoft.com/office/drawing/2014/main" id="{9ED22D07-A0C9-E2BD-9791-739E67196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1628168" y="1637187"/>
              <a:ext cx="671208" cy="671208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0CD6F72-8A51-8980-35DD-C65A7249908B}"/>
              </a:ext>
            </a:extLst>
          </p:cNvPr>
          <p:cNvSpPr txBox="1"/>
          <p:nvPr/>
        </p:nvSpPr>
        <p:spPr>
          <a:xfrm>
            <a:off x="4594863" y="2972562"/>
            <a:ext cx="2827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Museo Sans 700" panose="02000000000000000000" pitchFamily="50" charset="0"/>
              </a:rPr>
              <a:t>Mental</a:t>
            </a:r>
            <a:endParaRPr lang="en-US" sz="1600" dirty="0">
              <a:latin typeface="Museo Sans 700" panose="02000000000000000000" pitchFamily="50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2403158-3E3B-7F85-C505-2AD4E55CE163}"/>
              </a:ext>
            </a:extLst>
          </p:cNvPr>
          <p:cNvGrpSpPr/>
          <p:nvPr/>
        </p:nvGrpSpPr>
        <p:grpSpPr>
          <a:xfrm>
            <a:off x="9047347" y="1961933"/>
            <a:ext cx="856034" cy="867686"/>
            <a:chOff x="1530891" y="1554501"/>
            <a:chExt cx="856034" cy="867686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3A8FC39-B63F-E9D9-8026-59E011EAB4A5}"/>
                </a:ext>
              </a:extLst>
            </p:cNvPr>
            <p:cNvSpPr/>
            <p:nvPr/>
          </p:nvSpPr>
          <p:spPr>
            <a:xfrm>
              <a:off x="1530891" y="1554501"/>
              <a:ext cx="856034" cy="867686"/>
            </a:xfrm>
            <a:prstGeom prst="ellipse">
              <a:avLst/>
            </a:prstGeom>
            <a:solidFill>
              <a:srgbClr val="FFCE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6" name="Graphic 15" descr="Buddha Silhouette with solid fill">
              <a:extLst>
                <a:ext uri="{FF2B5EF4-FFF2-40B4-BE49-F238E27FC236}">
                  <a16:creationId xmlns:a16="http://schemas.microsoft.com/office/drawing/2014/main" id="{19BADF20-A97E-8E43-7164-903893502A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1628168" y="1637187"/>
              <a:ext cx="671208" cy="671208"/>
            </a:xfrm>
            <a:prstGeom prst="rect">
              <a:avLst/>
            </a:prstGeom>
          </p:spPr>
        </p:pic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CC1F7685-D57F-93B5-F107-1DB6A9D03374}"/>
              </a:ext>
            </a:extLst>
          </p:cNvPr>
          <p:cNvSpPr txBox="1"/>
          <p:nvPr/>
        </p:nvSpPr>
        <p:spPr>
          <a:xfrm>
            <a:off x="7979147" y="2972562"/>
            <a:ext cx="3059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Museo Sans 700" panose="02000000000000000000" pitchFamily="50" charset="0"/>
              </a:rPr>
              <a:t>Spiritual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6F1DAD4-5EBA-125A-E4EF-6C2C483BF02E}"/>
              </a:ext>
            </a:extLst>
          </p:cNvPr>
          <p:cNvGrpSpPr/>
          <p:nvPr/>
        </p:nvGrpSpPr>
        <p:grpSpPr>
          <a:xfrm>
            <a:off x="945383" y="3766717"/>
            <a:ext cx="856034" cy="867686"/>
            <a:chOff x="1530891" y="1554501"/>
            <a:chExt cx="856034" cy="86768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1003A65-A825-FA51-F263-7239CB1EF0F6}"/>
                </a:ext>
              </a:extLst>
            </p:cNvPr>
            <p:cNvSpPr/>
            <p:nvPr/>
          </p:nvSpPr>
          <p:spPr>
            <a:xfrm>
              <a:off x="1530891" y="1554501"/>
              <a:ext cx="856034" cy="867686"/>
            </a:xfrm>
            <a:prstGeom prst="ellipse">
              <a:avLst/>
            </a:prstGeom>
            <a:solidFill>
              <a:srgbClr val="FFCE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" name="Graphic 14" descr="Sleep Mask with solid fill">
              <a:extLst>
                <a:ext uri="{FF2B5EF4-FFF2-40B4-BE49-F238E27FC236}">
                  <a16:creationId xmlns:a16="http://schemas.microsoft.com/office/drawing/2014/main" id="{24C5ABD1-8ACF-645A-8EB3-2DC0050489E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1628168" y="1637187"/>
              <a:ext cx="671208" cy="671208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1BD5B73A-3F53-B391-4D15-F16233696A89}"/>
              </a:ext>
            </a:extLst>
          </p:cNvPr>
          <p:cNvSpPr txBox="1"/>
          <p:nvPr/>
        </p:nvSpPr>
        <p:spPr>
          <a:xfrm>
            <a:off x="-217013" y="4704548"/>
            <a:ext cx="3091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Museo Sans 700" panose="02000000000000000000" pitchFamily="50" charset="0"/>
              </a:rPr>
              <a:t>Sensory</a:t>
            </a:r>
            <a:endParaRPr lang="en-US" sz="1600" dirty="0">
              <a:latin typeface="Museo Sans 700" panose="02000000000000000000" pitchFamily="50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C4F320C-696A-EE91-AABE-7A6E4D9AAD7D}"/>
              </a:ext>
            </a:extLst>
          </p:cNvPr>
          <p:cNvGrpSpPr/>
          <p:nvPr/>
        </p:nvGrpSpPr>
        <p:grpSpPr>
          <a:xfrm>
            <a:off x="4045197" y="3766717"/>
            <a:ext cx="856034" cy="867686"/>
            <a:chOff x="1530891" y="1554501"/>
            <a:chExt cx="856034" cy="867686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68CAFBF-0D51-B833-635F-6A44BDE6CCBD}"/>
                </a:ext>
              </a:extLst>
            </p:cNvPr>
            <p:cNvSpPr/>
            <p:nvPr/>
          </p:nvSpPr>
          <p:spPr>
            <a:xfrm>
              <a:off x="1530891" y="1554501"/>
              <a:ext cx="856034" cy="867686"/>
            </a:xfrm>
            <a:prstGeom prst="ellipse">
              <a:avLst/>
            </a:prstGeom>
            <a:solidFill>
              <a:srgbClr val="FFCE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5" name="Graphic 24" descr="Agriculture with solid fill">
              <a:extLst>
                <a:ext uri="{FF2B5EF4-FFF2-40B4-BE49-F238E27FC236}">
                  <a16:creationId xmlns:a16="http://schemas.microsoft.com/office/drawing/2014/main" id="{26F09CB2-E582-5457-F6A8-8287604EE0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1628168" y="1637187"/>
              <a:ext cx="671208" cy="671208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3453D2B9-7369-B6ED-C80A-7DF4FFCE9CCC}"/>
              </a:ext>
            </a:extLst>
          </p:cNvPr>
          <p:cNvSpPr txBox="1"/>
          <p:nvPr/>
        </p:nvSpPr>
        <p:spPr>
          <a:xfrm>
            <a:off x="3059281" y="4777346"/>
            <a:ext cx="2827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Museo Sans 700" panose="02000000000000000000" pitchFamily="50" charset="0"/>
              </a:rPr>
              <a:t>Creative</a:t>
            </a:r>
            <a:endParaRPr lang="en-US" sz="1600" dirty="0">
              <a:latin typeface="Museo Sans 700" panose="02000000000000000000" pitchFamily="50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BB6F257-DB28-A1DF-DC83-927C90CF883A}"/>
              </a:ext>
            </a:extLst>
          </p:cNvPr>
          <p:cNvGrpSpPr/>
          <p:nvPr/>
        </p:nvGrpSpPr>
        <p:grpSpPr>
          <a:xfrm>
            <a:off x="7193978" y="3766717"/>
            <a:ext cx="856034" cy="867686"/>
            <a:chOff x="1530891" y="1554501"/>
            <a:chExt cx="856034" cy="867686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766D491-FF75-7758-E754-40E85208FCA1}"/>
                </a:ext>
              </a:extLst>
            </p:cNvPr>
            <p:cNvSpPr/>
            <p:nvPr/>
          </p:nvSpPr>
          <p:spPr>
            <a:xfrm>
              <a:off x="1530891" y="1554501"/>
              <a:ext cx="856034" cy="867686"/>
            </a:xfrm>
            <a:prstGeom prst="ellipse">
              <a:avLst/>
            </a:prstGeom>
            <a:solidFill>
              <a:srgbClr val="FFCE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" name="Graphic 28" descr="Comment Heart with solid fill">
              <a:extLst>
                <a:ext uri="{FF2B5EF4-FFF2-40B4-BE49-F238E27FC236}">
                  <a16:creationId xmlns:a16="http://schemas.microsoft.com/office/drawing/2014/main" id="{1F33674B-1660-40A4-7D39-E43BA9BC55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>
            <a:xfrm>
              <a:off x="1628168" y="1637187"/>
              <a:ext cx="671208" cy="671208"/>
            </a:xfrm>
            <a:prstGeom prst="rect">
              <a:avLst/>
            </a:prstGeom>
          </p:spPr>
        </p:pic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6E9BB1D0-87CA-3BDA-6472-11F34E43F076}"/>
              </a:ext>
            </a:extLst>
          </p:cNvPr>
          <p:cNvSpPr txBox="1"/>
          <p:nvPr/>
        </p:nvSpPr>
        <p:spPr>
          <a:xfrm>
            <a:off x="6125778" y="4777346"/>
            <a:ext cx="3059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Museo Sans 700" panose="02000000000000000000" pitchFamily="50" charset="0"/>
              </a:rPr>
              <a:t>Emotional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4C133E7-1A5E-93B6-1DCC-BECBEE614AC0}"/>
              </a:ext>
            </a:extLst>
          </p:cNvPr>
          <p:cNvGrpSpPr/>
          <p:nvPr/>
        </p:nvGrpSpPr>
        <p:grpSpPr>
          <a:xfrm>
            <a:off x="10253267" y="3766717"/>
            <a:ext cx="856034" cy="867686"/>
            <a:chOff x="1530891" y="1554501"/>
            <a:chExt cx="856034" cy="867686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46AC040-F269-8916-8B27-D16D365CD830}"/>
                </a:ext>
              </a:extLst>
            </p:cNvPr>
            <p:cNvSpPr/>
            <p:nvPr/>
          </p:nvSpPr>
          <p:spPr>
            <a:xfrm>
              <a:off x="1530891" y="1554501"/>
              <a:ext cx="856034" cy="867686"/>
            </a:xfrm>
            <a:prstGeom prst="ellipse">
              <a:avLst/>
            </a:prstGeom>
            <a:solidFill>
              <a:srgbClr val="FFCE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3" name="Graphic 32" descr="Construction Barricade with solid fill">
              <a:extLst>
                <a:ext uri="{FF2B5EF4-FFF2-40B4-BE49-F238E27FC236}">
                  <a16:creationId xmlns:a16="http://schemas.microsoft.com/office/drawing/2014/main" id="{EB84F63A-538E-120C-5172-8A411FFC84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1628168" y="1637187"/>
              <a:ext cx="671208" cy="671208"/>
            </a:xfrm>
            <a:prstGeom prst="rect">
              <a:avLst/>
            </a:prstGeom>
          </p:spPr>
        </p:pic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0AF736B9-4734-50B2-3598-57913B706707}"/>
              </a:ext>
            </a:extLst>
          </p:cNvPr>
          <p:cNvSpPr txBox="1"/>
          <p:nvPr/>
        </p:nvSpPr>
        <p:spPr>
          <a:xfrm>
            <a:off x="9185067" y="4777346"/>
            <a:ext cx="3059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Museo Sans 700" panose="02000000000000000000" pitchFamily="50" charset="0"/>
              </a:rPr>
              <a:t>Social</a:t>
            </a:r>
          </a:p>
        </p:txBody>
      </p:sp>
    </p:spTree>
    <p:extLst>
      <p:ext uri="{BB962C8B-B14F-4D97-AF65-F5344CB8AC3E}">
        <p14:creationId xmlns:p14="http://schemas.microsoft.com/office/powerpoint/2010/main" val="1159310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9F67F-F3B3-F8C0-DA8B-ACA95D1E2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F18D38-88F8-A6D9-AC88-7E6BE6EC2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5950" y="657930"/>
            <a:ext cx="7308673" cy="948971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Physical Rest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5E588F3-783A-B9E0-F247-9D86D0FD90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8528" y="1863374"/>
            <a:ext cx="7613472" cy="3669947"/>
          </a:xfrm>
        </p:spPr>
        <p:txBody>
          <a:bodyPr>
            <a:normAutofit/>
          </a:bodyPr>
          <a:lstStyle/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Sleep is one form of physical rest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Light activity (stretching or light cardio) counts too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Boosts circulation and helps reduce brain fog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May feel counterintuitive — but it works</a:t>
            </a:r>
          </a:p>
        </p:txBody>
      </p:sp>
      <p:pic>
        <p:nvPicPr>
          <p:cNvPr id="2" name="Picture Placeholder 5">
            <a:extLst>
              <a:ext uri="{FF2B5EF4-FFF2-40B4-BE49-F238E27FC236}">
                <a16:creationId xmlns:a16="http://schemas.microsoft.com/office/drawing/2014/main" id="{B5E9162C-C39F-DF64-91FB-81E097F8A4F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62" r="33072"/>
          <a:stretch>
            <a:fillRect/>
          </a:stretch>
        </p:blipFill>
        <p:spPr>
          <a:xfrm>
            <a:off x="0" y="0"/>
            <a:ext cx="4243387" cy="6086475"/>
          </a:xfrm>
        </p:spPr>
      </p:pic>
    </p:spTree>
    <p:extLst>
      <p:ext uri="{BB962C8B-B14F-4D97-AF65-F5344CB8AC3E}">
        <p14:creationId xmlns:p14="http://schemas.microsoft.com/office/powerpoint/2010/main" val="2780999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7FD02-080B-10D3-59D9-56F320D07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C3C9D-7173-E8FE-5D69-2CB28F9E3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1" y="496093"/>
            <a:ext cx="7035093" cy="985838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Mental Rest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0FA81CC-5F46-04AC-3728-9C045918052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408" r="12029"/>
          <a:stretch>
            <a:fillRect/>
          </a:stretch>
        </p:blipFill>
        <p:spPr>
          <a:xfrm>
            <a:off x="7258756" y="0"/>
            <a:ext cx="4885619" cy="6086475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21E1E5-4D4C-2AC0-03FC-613832550D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9751" y="1940277"/>
            <a:ext cx="7161212" cy="3783189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Racing thoughts are common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Pause to slow the mind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Try meditation or a brain‑dump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Reduce stress and mental overload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Focus on the task in front of you</a:t>
            </a:r>
          </a:p>
        </p:txBody>
      </p:sp>
    </p:spTree>
    <p:extLst>
      <p:ext uri="{BB962C8B-B14F-4D97-AF65-F5344CB8AC3E}">
        <p14:creationId xmlns:p14="http://schemas.microsoft.com/office/powerpoint/2010/main" val="776647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DF20A-158F-9545-741D-C52B0411A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A724A8-5CE1-128B-09B4-A0711F9B1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9471" y="612202"/>
            <a:ext cx="6370934" cy="948971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Spiritual Rest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1D32F46-4AC9-2149-E8EA-A5013AB5C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89470" y="1817646"/>
            <a:ext cx="6636626" cy="3669947"/>
          </a:xfrm>
        </p:spPr>
        <p:txBody>
          <a:bodyPr>
            <a:normAutofit/>
          </a:bodyPr>
          <a:lstStyle/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Reconnect with your purpose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Remember your “why”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Pause and be quiet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Prayer, nature, or reflection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Looks different for everyone</a:t>
            </a:r>
          </a:p>
        </p:txBody>
      </p:sp>
      <p:pic>
        <p:nvPicPr>
          <p:cNvPr id="2" name="Picture Placeholder 5">
            <a:extLst>
              <a:ext uri="{FF2B5EF4-FFF2-40B4-BE49-F238E27FC236}">
                <a16:creationId xmlns:a16="http://schemas.microsoft.com/office/drawing/2014/main" id="{5F3F3064-EB86-3C3B-A8C9-86A50A457AD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359" r="12493"/>
          <a:stretch>
            <a:fillRect/>
          </a:stretch>
        </p:blipFill>
        <p:spPr>
          <a:xfrm>
            <a:off x="0" y="0"/>
            <a:ext cx="4849792" cy="6086475"/>
          </a:xfrm>
        </p:spPr>
      </p:pic>
    </p:spTree>
    <p:extLst>
      <p:ext uri="{BB962C8B-B14F-4D97-AF65-F5344CB8AC3E}">
        <p14:creationId xmlns:p14="http://schemas.microsoft.com/office/powerpoint/2010/main" val="2212325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54884-A042-CEB2-BD84-7DDF4A947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01591-9ADC-20C5-00B6-A368E221B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1" y="496093"/>
            <a:ext cx="7035093" cy="985838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Sensory Rest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407746C-6BE8-652C-E029-41BC6F8693A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43" r="23243"/>
          <a:stretch/>
        </p:blipFill>
        <p:spPr>
          <a:xfrm>
            <a:off x="7258756" y="0"/>
            <a:ext cx="4885619" cy="6086475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71BA64-00C5-BAAF-BC3C-FDA5FA2EF0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9751" y="1940277"/>
            <a:ext cx="7161212" cy="3783189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Sensory overload is common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Constant stimulation takes a toll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Pause instead of adding more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Sit in silence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Reduce input to recharge</a:t>
            </a:r>
          </a:p>
        </p:txBody>
      </p:sp>
    </p:spTree>
    <p:extLst>
      <p:ext uri="{BB962C8B-B14F-4D97-AF65-F5344CB8AC3E}">
        <p14:creationId xmlns:p14="http://schemas.microsoft.com/office/powerpoint/2010/main" val="1270986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564DD-AB64-0038-3A5C-6EFF34408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F17CA04-775E-5B51-DB37-D8499449B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9471" y="612202"/>
            <a:ext cx="6370934" cy="948971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Creative Rest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0040F87-595F-79D0-85FD-9B993AAB24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89470" y="1817646"/>
            <a:ext cx="6636626" cy="3669947"/>
          </a:xfrm>
        </p:spPr>
        <p:txBody>
          <a:bodyPr>
            <a:normAutofit/>
          </a:bodyPr>
          <a:lstStyle/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Helpful when you feel stuck or blocked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Step away from producing or problem‑solving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Take in art or inspiration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Seek new perspectives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Reconnect with creativity</a:t>
            </a:r>
          </a:p>
        </p:txBody>
      </p:sp>
      <p:pic>
        <p:nvPicPr>
          <p:cNvPr id="2" name="Picture Placeholder 5">
            <a:extLst>
              <a:ext uri="{FF2B5EF4-FFF2-40B4-BE49-F238E27FC236}">
                <a16:creationId xmlns:a16="http://schemas.microsoft.com/office/drawing/2014/main" id="{90F2AC1E-3B7A-8251-39A1-6BDF9500F4D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40" r="23440"/>
          <a:stretch/>
        </p:blipFill>
        <p:spPr>
          <a:xfrm>
            <a:off x="0" y="0"/>
            <a:ext cx="4849792" cy="6086475"/>
          </a:xfrm>
        </p:spPr>
      </p:pic>
    </p:spTree>
    <p:extLst>
      <p:ext uri="{BB962C8B-B14F-4D97-AF65-F5344CB8AC3E}">
        <p14:creationId xmlns:p14="http://schemas.microsoft.com/office/powerpoint/2010/main" val="1540103322"/>
      </p:ext>
    </p:extLst>
  </p:cSld>
  <p:clrMapOvr>
    <a:masterClrMapping/>
  </p:clrMapOvr>
</p:sld>
</file>

<file path=ppt/theme/theme1.xml><?xml version="1.0" encoding="utf-8"?>
<a:theme xmlns:a="http://schemas.openxmlformats.org/drawingml/2006/main" name="Graph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3067d98-d053-485d-8fff-39fbbbd5bec1">
      <Terms xmlns="http://schemas.microsoft.com/office/infopath/2007/PartnerControls"/>
    </lcf76f155ced4ddcb4097134ff3c332f>
    <TaxCatchAll xmlns="1d972eee-5734-4d79-9e60-be51a48e622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765F9F50D784B8C07092FB1A8C1C1" ma:contentTypeVersion="9" ma:contentTypeDescription="Create a new document." ma:contentTypeScope="" ma:versionID="137dc951c98143a2765ba7356b3acddd">
  <xsd:schema xmlns:xsd="http://www.w3.org/2001/XMLSchema" xmlns:xs="http://www.w3.org/2001/XMLSchema" xmlns:p="http://schemas.microsoft.com/office/2006/metadata/properties" xmlns:ns2="a3067d98-d053-485d-8fff-39fbbbd5bec1" xmlns:ns3="1d972eee-5734-4d79-9e60-be51a48e622f" targetNamespace="http://schemas.microsoft.com/office/2006/metadata/properties" ma:root="true" ma:fieldsID="1e9566f22b91e69a70f7ea5fe0c7c6b9" ns2:_="" ns3:_="">
    <xsd:import namespace="a3067d98-d053-485d-8fff-39fbbbd5bec1"/>
    <xsd:import namespace="1d972eee-5734-4d79-9e60-be51a48e62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067d98-d053-485d-8fff-39fbbbd5be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52c3185-0c6c-4f4b-b949-446a93631ca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972eee-5734-4d79-9e60-be51a48e622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ddb1661-ec81-4788-adb0-23f1530b91ab}" ma:internalName="TaxCatchAll" ma:showField="CatchAllData" ma:web="1d972eee-5734-4d79-9e60-be51a48e62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D41128-B2DE-484B-9FCB-618BE98C819E}">
  <ds:schemaRefs>
    <ds:schemaRef ds:uri="http://purl.org/dc/dcmitype/"/>
    <ds:schemaRef ds:uri="http://schemas.microsoft.com/office/2006/documentManagement/types"/>
    <ds:schemaRef ds:uri="http://purl.org/dc/elements/1.1/"/>
    <ds:schemaRef ds:uri="a3067d98-d053-485d-8fff-39fbbbd5bec1"/>
    <ds:schemaRef ds:uri="http://purl.org/dc/terms/"/>
    <ds:schemaRef ds:uri="1d972eee-5734-4d79-9e60-be51a48e622f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2E965D7-E257-42D7-823F-EF6DC3D953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91D2FD6-F4C9-495B-BFBF-14F9DDF995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67d98-d053-485d-8fff-39fbbbd5bec1"/>
    <ds:schemaRef ds:uri="1d972eee-5734-4d79-9e60-be51a48e62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8146db0-559c-4a46-afb6-a822cb0e3fe3}" enabled="0" method="" siteId="{08146db0-559c-4a46-afb6-a822cb0e3f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348</Words>
  <Application>Microsoft Office PowerPoint</Application>
  <PresentationFormat>Widescreen</PresentationFormat>
  <Paragraphs>72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Aptos</vt:lpstr>
      <vt:lpstr>Arial</vt:lpstr>
      <vt:lpstr>Avenir Next LT Pro Light</vt:lpstr>
      <vt:lpstr>Courier New</vt:lpstr>
      <vt:lpstr>Museo Sans 300</vt:lpstr>
      <vt:lpstr>Museo Sans 500</vt:lpstr>
      <vt:lpstr>Museo Sans 700</vt:lpstr>
      <vt:lpstr>Segoe UI</vt:lpstr>
      <vt:lpstr>System Font Regular</vt:lpstr>
      <vt:lpstr>Wingdings</vt:lpstr>
      <vt:lpstr>Graphic</vt:lpstr>
      <vt:lpstr>Rest, Reflect, Recharge The 7 Types of Rest That Actually Work</vt:lpstr>
      <vt:lpstr>Why Sleep Isn’t Always Enough</vt:lpstr>
      <vt:lpstr>There’s More Than One Way to Rest</vt:lpstr>
      <vt:lpstr>The 7 Types of Rest</vt:lpstr>
      <vt:lpstr>Physical Rest</vt:lpstr>
      <vt:lpstr>Mental Rest</vt:lpstr>
      <vt:lpstr>Spiritual Rest</vt:lpstr>
      <vt:lpstr>Sensory Rest</vt:lpstr>
      <vt:lpstr>Creative Rest</vt:lpstr>
      <vt:lpstr>Emotional Rest</vt:lpstr>
      <vt:lpstr>Social Rest</vt:lpstr>
      <vt:lpstr>Reflection</vt:lpstr>
      <vt:lpstr>Rest is possible despite our circumstances; we just have to be intentional about finding it.</vt:lpstr>
      <vt:lpstr>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Subler</dc:creator>
  <cp:lastModifiedBy>Kasper, Colleen</cp:lastModifiedBy>
  <cp:revision>60</cp:revision>
  <dcterms:created xsi:type="dcterms:W3CDTF">2023-07-06T18:42:44Z</dcterms:created>
  <dcterms:modified xsi:type="dcterms:W3CDTF">2026-04-13T14:48:00Z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0x010100E0D765F9F50D784B8C07092FB1A8C1C1</vt:lpwstr>
  </property>
  <property fmtid="{D5CDD505-2E9C-101B-9397-08002B2CF9AE}" pid="3" name="Order">
    <vt:r8>879800</vt:r8>
  </property>
  <property fmtid="{D5CDD505-2E9C-101B-9397-08002B2CF9AE}" pid="4" name="MediaServiceImageTags">
    <vt:lpwstr/>
  </property>
</Properties>
</file>