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3"/>
  </p:notesMasterIdLst>
  <p:sldIdLst>
    <p:sldId id="256" r:id="rId5"/>
    <p:sldId id="261" r:id="rId6"/>
    <p:sldId id="276" r:id="rId7"/>
    <p:sldId id="282" r:id="rId8"/>
    <p:sldId id="283" r:id="rId9"/>
    <p:sldId id="277" r:id="rId10"/>
    <p:sldId id="285" r:id="rId11"/>
    <p:sldId id="28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B1"/>
    <a:srgbClr val="0A1835"/>
    <a:srgbClr val="00467F"/>
    <a:srgbClr val="FFCE01"/>
    <a:srgbClr val="0A2143"/>
    <a:srgbClr val="0A1733"/>
    <a:srgbClr val="0A12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DF98D6-7361-4ABF-A8EB-79A463F288B2}" v="25" dt="2026-04-09T13:22:31.7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41"/>
    <p:restoredTop sz="84606" autoAdjust="0"/>
  </p:normalViewPr>
  <p:slideViewPr>
    <p:cSldViewPr snapToGrid="0">
      <p:cViewPr varScale="1">
        <p:scale>
          <a:sx n="85" d="100"/>
          <a:sy n="85" d="100"/>
        </p:scale>
        <p:origin x="1680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sper, Colleen" userId="e1f0e7ef-adc0-4bde-8341-b778d7d31d10" providerId="ADAL" clId="{DB825284-B57F-4A35-95D3-2D762E5DBAA5}"/>
    <pc:docChg chg="custSel addSld delSld modSld">
      <pc:chgData name="Kasper, Colleen" userId="e1f0e7ef-adc0-4bde-8341-b778d7d31d10" providerId="ADAL" clId="{DB825284-B57F-4A35-95D3-2D762E5DBAA5}" dt="2026-03-26T19:35:34.440" v="433" actId="14826"/>
      <pc:docMkLst>
        <pc:docMk/>
      </pc:docMkLst>
      <pc:sldChg chg="modSp mod">
        <pc:chgData name="Kasper, Colleen" userId="e1f0e7ef-adc0-4bde-8341-b778d7d31d10" providerId="ADAL" clId="{DB825284-B57F-4A35-95D3-2D762E5DBAA5}" dt="2026-03-25T17:37:22.329" v="11" actId="20577"/>
        <pc:sldMkLst>
          <pc:docMk/>
          <pc:sldMk cId="4049127333" sldId="256"/>
        </pc:sldMkLst>
        <pc:spChg chg="mod">
          <ac:chgData name="Kasper, Colleen" userId="e1f0e7ef-adc0-4bde-8341-b778d7d31d10" providerId="ADAL" clId="{DB825284-B57F-4A35-95D3-2D762E5DBAA5}" dt="2026-03-25T17:37:22.329" v="11" actId="20577"/>
          <ac:spMkLst>
            <pc:docMk/>
            <pc:sldMk cId="4049127333" sldId="256"/>
            <ac:spMk id="2" creationId="{0056C7B4-B3A0-DF47-B03D-BA9FF64602A2}"/>
          </ac:spMkLst>
        </pc:spChg>
        <pc:spChg chg="mod">
          <ac:chgData name="Kasper, Colleen" userId="e1f0e7ef-adc0-4bde-8341-b778d7d31d10" providerId="ADAL" clId="{DB825284-B57F-4A35-95D3-2D762E5DBAA5}" dt="2026-03-25T17:33:39.967" v="7" actId="20577"/>
          <ac:spMkLst>
            <pc:docMk/>
            <pc:sldMk cId="4049127333" sldId="256"/>
            <ac:spMk id="4" creationId="{F7748647-00F6-13A5-0734-232F197371C0}"/>
          </ac:spMkLst>
        </pc:spChg>
      </pc:sldChg>
      <pc:sldChg chg="modSp mod">
        <pc:chgData name="Kasper, Colleen" userId="e1f0e7ef-adc0-4bde-8341-b778d7d31d10" providerId="ADAL" clId="{DB825284-B57F-4A35-95D3-2D762E5DBAA5}" dt="2026-03-26T19:03:47.636" v="156" actId="948"/>
        <pc:sldMkLst>
          <pc:docMk/>
          <pc:sldMk cId="3813280941" sldId="261"/>
        </pc:sldMkLst>
        <pc:spChg chg="mod">
          <ac:chgData name="Kasper, Colleen" userId="e1f0e7ef-adc0-4bde-8341-b778d7d31d10" providerId="ADAL" clId="{DB825284-B57F-4A35-95D3-2D762E5DBAA5}" dt="2026-03-26T18:59:15.584" v="148" actId="14100"/>
          <ac:spMkLst>
            <pc:docMk/>
            <pc:sldMk cId="3813280941" sldId="261"/>
            <ac:spMk id="4" creationId="{37A4556D-66C2-5B28-699A-0C4ACE94F696}"/>
          </ac:spMkLst>
        </pc:spChg>
        <pc:spChg chg="mod">
          <ac:chgData name="Kasper, Colleen" userId="e1f0e7ef-adc0-4bde-8341-b778d7d31d10" providerId="ADAL" clId="{DB825284-B57F-4A35-95D3-2D762E5DBAA5}" dt="2026-03-26T19:03:47.636" v="156" actId="948"/>
          <ac:spMkLst>
            <pc:docMk/>
            <pc:sldMk cId="3813280941" sldId="261"/>
            <ac:spMk id="6" creationId="{FA5004BC-1BCF-2A79-4371-0FAA98AC4829}"/>
          </ac:spMkLst>
        </pc:spChg>
        <pc:picChg chg="mod modCrop">
          <ac:chgData name="Kasper, Colleen" userId="e1f0e7ef-adc0-4bde-8341-b778d7d31d10" providerId="ADAL" clId="{DB825284-B57F-4A35-95D3-2D762E5DBAA5}" dt="2026-03-26T19:02:13.892" v="153" actId="14826"/>
          <ac:picMkLst>
            <pc:docMk/>
            <pc:sldMk cId="3813280941" sldId="261"/>
            <ac:picMk id="2" creationId="{596509BC-CEFD-32FD-3CC0-401D5826C5AA}"/>
          </ac:picMkLst>
        </pc:picChg>
      </pc:sldChg>
      <pc:sldChg chg="modSp mod">
        <pc:chgData name="Kasper, Colleen" userId="e1f0e7ef-adc0-4bde-8341-b778d7d31d10" providerId="ADAL" clId="{DB825284-B57F-4A35-95D3-2D762E5DBAA5}" dt="2026-03-26T17:42:21.017" v="117" actId="14826"/>
        <pc:sldMkLst>
          <pc:docMk/>
          <pc:sldMk cId="2051728355" sldId="276"/>
        </pc:sldMkLst>
        <pc:spChg chg="mod">
          <ac:chgData name="Kasper, Colleen" userId="e1f0e7ef-adc0-4bde-8341-b778d7d31d10" providerId="ADAL" clId="{DB825284-B57F-4A35-95D3-2D762E5DBAA5}" dt="2026-03-25T17:43:29.711" v="108" actId="14100"/>
          <ac:spMkLst>
            <pc:docMk/>
            <pc:sldMk cId="2051728355" sldId="276"/>
            <ac:spMk id="2" creationId="{F5A68217-D0DB-0E75-0241-A9A4EA6635FA}"/>
          </ac:spMkLst>
        </pc:spChg>
        <pc:spChg chg="mod">
          <ac:chgData name="Kasper, Colleen" userId="e1f0e7ef-adc0-4bde-8341-b778d7d31d10" providerId="ADAL" clId="{DB825284-B57F-4A35-95D3-2D762E5DBAA5}" dt="2026-03-25T17:43:41.066" v="116" actId="20577"/>
          <ac:spMkLst>
            <pc:docMk/>
            <pc:sldMk cId="2051728355" sldId="276"/>
            <ac:spMk id="4" creationId="{28276842-CD8D-AA77-F166-175BECD0A1AD}"/>
          </ac:spMkLst>
        </pc:spChg>
        <pc:picChg chg="mod">
          <ac:chgData name="Kasper, Colleen" userId="e1f0e7ef-adc0-4bde-8341-b778d7d31d10" providerId="ADAL" clId="{DB825284-B57F-4A35-95D3-2D762E5DBAA5}" dt="2026-03-26T17:42:21.017" v="117" actId="14826"/>
          <ac:picMkLst>
            <pc:docMk/>
            <pc:sldMk cId="2051728355" sldId="276"/>
            <ac:picMk id="6" creationId="{936E669B-6B65-5048-DAD9-FFB58C5DDB39}"/>
          </ac:picMkLst>
        </pc:picChg>
      </pc:sldChg>
      <pc:sldChg chg="modSp mod">
        <pc:chgData name="Kasper, Colleen" userId="e1f0e7ef-adc0-4bde-8341-b778d7d31d10" providerId="ADAL" clId="{DB825284-B57F-4A35-95D3-2D762E5DBAA5}" dt="2026-03-26T19:35:34.440" v="433" actId="14826"/>
        <pc:sldMkLst>
          <pc:docMk/>
          <pc:sldMk cId="2780999285" sldId="277"/>
        </pc:sldMkLst>
        <pc:spChg chg="mod">
          <ac:chgData name="Kasper, Colleen" userId="e1f0e7ef-adc0-4bde-8341-b778d7d31d10" providerId="ADAL" clId="{DB825284-B57F-4A35-95D3-2D762E5DBAA5}" dt="2026-03-26T19:22:30.344" v="305" actId="27636"/>
          <ac:spMkLst>
            <pc:docMk/>
            <pc:sldMk cId="2780999285" sldId="277"/>
            <ac:spMk id="4" creationId="{92F18D38-88F8-A6D9-AC88-7E6BE6EC23A2}"/>
          </ac:spMkLst>
        </pc:spChg>
        <pc:spChg chg="mod">
          <ac:chgData name="Kasper, Colleen" userId="e1f0e7ef-adc0-4bde-8341-b778d7d31d10" providerId="ADAL" clId="{DB825284-B57F-4A35-95D3-2D762E5DBAA5}" dt="2026-03-26T19:23:21.361" v="355" actId="12"/>
          <ac:spMkLst>
            <pc:docMk/>
            <pc:sldMk cId="2780999285" sldId="277"/>
            <ac:spMk id="6" creationId="{45E588F3-783A-B9E0-F247-9D86D0FD9092}"/>
          </ac:spMkLst>
        </pc:spChg>
        <pc:picChg chg="mod modCrop">
          <ac:chgData name="Kasper, Colleen" userId="e1f0e7ef-adc0-4bde-8341-b778d7d31d10" providerId="ADAL" clId="{DB825284-B57F-4A35-95D3-2D762E5DBAA5}" dt="2026-03-26T19:35:34.440" v="433" actId="14826"/>
          <ac:picMkLst>
            <pc:docMk/>
            <pc:sldMk cId="2780999285" sldId="277"/>
            <ac:picMk id="2" creationId="{B5E9162C-C39F-DF64-91FB-81E097F8A4F8}"/>
          </ac:picMkLst>
        </pc:picChg>
      </pc:sldChg>
      <pc:sldChg chg="modSp mod">
        <pc:chgData name="Kasper, Colleen" userId="e1f0e7ef-adc0-4bde-8341-b778d7d31d10" providerId="ADAL" clId="{DB825284-B57F-4A35-95D3-2D762E5DBAA5}" dt="2026-03-26T19:35:14.206" v="432" actId="18131"/>
        <pc:sldMkLst>
          <pc:docMk/>
          <pc:sldMk cId="3533925207" sldId="281"/>
        </pc:sldMkLst>
        <pc:spChg chg="mod">
          <ac:chgData name="Kasper, Colleen" userId="e1f0e7ef-adc0-4bde-8341-b778d7d31d10" providerId="ADAL" clId="{DB825284-B57F-4A35-95D3-2D762E5DBAA5}" dt="2026-03-26T19:32:15.486" v="407" actId="14100"/>
          <ac:spMkLst>
            <pc:docMk/>
            <pc:sldMk cId="3533925207" sldId="281"/>
            <ac:spMk id="4" creationId="{9CFFBC06-1F1A-A11B-57F4-5DCA1C0AF7E9}"/>
          </ac:spMkLst>
        </pc:spChg>
        <pc:spChg chg="mod">
          <ac:chgData name="Kasper, Colleen" userId="e1f0e7ef-adc0-4bde-8341-b778d7d31d10" providerId="ADAL" clId="{DB825284-B57F-4A35-95D3-2D762E5DBAA5}" dt="2026-03-26T19:34:11.567" v="430" actId="14100"/>
          <ac:spMkLst>
            <pc:docMk/>
            <pc:sldMk cId="3533925207" sldId="281"/>
            <ac:spMk id="6" creationId="{3E53381B-9EA1-5259-8864-67F2F7DDACA2}"/>
          </ac:spMkLst>
        </pc:spChg>
        <pc:picChg chg="mod modCrop">
          <ac:chgData name="Kasper, Colleen" userId="e1f0e7ef-adc0-4bde-8341-b778d7d31d10" providerId="ADAL" clId="{DB825284-B57F-4A35-95D3-2D762E5DBAA5}" dt="2026-03-26T19:35:14.206" v="432" actId="18131"/>
          <ac:picMkLst>
            <pc:docMk/>
            <pc:sldMk cId="3533925207" sldId="281"/>
            <ac:picMk id="7" creationId="{C12E98FE-D5B2-122E-5B20-197663042FC3}"/>
          </ac:picMkLst>
        </pc:picChg>
      </pc:sldChg>
      <pc:sldChg chg="addSp delSp modSp new mod modClrScheme chgLayout">
        <pc:chgData name="Kasper, Colleen" userId="e1f0e7ef-adc0-4bde-8341-b778d7d31d10" providerId="ADAL" clId="{DB825284-B57F-4A35-95D3-2D762E5DBAA5}" dt="2026-03-26T19:14:25.550" v="244" actId="1076"/>
        <pc:sldMkLst>
          <pc:docMk/>
          <pc:sldMk cId="4139386175" sldId="282"/>
        </pc:sldMkLst>
        <pc:spChg chg="add mod">
          <ac:chgData name="Kasper, Colleen" userId="e1f0e7ef-adc0-4bde-8341-b778d7d31d10" providerId="ADAL" clId="{DB825284-B57F-4A35-95D3-2D762E5DBAA5}" dt="2026-03-26T19:05:00.940" v="173" actId="14100"/>
          <ac:spMkLst>
            <pc:docMk/>
            <pc:sldMk cId="4139386175" sldId="282"/>
            <ac:spMk id="8" creationId="{E975AEFB-0148-E2AF-A370-A137BA191216}"/>
          </ac:spMkLst>
        </pc:spChg>
        <pc:spChg chg="add mod">
          <ac:chgData name="Kasper, Colleen" userId="e1f0e7ef-adc0-4bde-8341-b778d7d31d10" providerId="ADAL" clId="{DB825284-B57F-4A35-95D3-2D762E5DBAA5}" dt="2026-03-26T19:10:25.447" v="224" actId="20577"/>
          <ac:spMkLst>
            <pc:docMk/>
            <pc:sldMk cId="4139386175" sldId="282"/>
            <ac:spMk id="12" creationId="{5E98624A-9C05-6FD0-C0AD-844F415A170A}"/>
          </ac:spMkLst>
        </pc:spChg>
        <pc:picChg chg="add mod">
          <ac:chgData name="Kasper, Colleen" userId="e1f0e7ef-adc0-4bde-8341-b778d7d31d10" providerId="ADAL" clId="{DB825284-B57F-4A35-95D3-2D762E5DBAA5}" dt="2026-03-26T19:14:22.515" v="243" actId="208"/>
          <ac:picMkLst>
            <pc:docMk/>
            <pc:sldMk cId="4139386175" sldId="282"/>
            <ac:picMk id="14" creationId="{E83A631C-AE9A-43EE-3176-68E8C4E0A487}"/>
          </ac:picMkLst>
        </pc:picChg>
        <pc:picChg chg="add mod">
          <ac:chgData name="Kasper, Colleen" userId="e1f0e7ef-adc0-4bde-8341-b778d7d31d10" providerId="ADAL" clId="{DB825284-B57F-4A35-95D3-2D762E5DBAA5}" dt="2026-03-26T19:14:22.515" v="243" actId="208"/>
          <ac:picMkLst>
            <pc:docMk/>
            <pc:sldMk cId="4139386175" sldId="282"/>
            <ac:picMk id="16" creationId="{6DFD9244-19E7-FB29-40B7-D2B9DEE24FCF}"/>
          </ac:picMkLst>
        </pc:picChg>
        <pc:picChg chg="add mod">
          <ac:chgData name="Kasper, Colleen" userId="e1f0e7ef-adc0-4bde-8341-b778d7d31d10" providerId="ADAL" clId="{DB825284-B57F-4A35-95D3-2D762E5DBAA5}" dt="2026-03-26T19:14:22.515" v="243" actId="208"/>
          <ac:picMkLst>
            <pc:docMk/>
            <pc:sldMk cId="4139386175" sldId="282"/>
            <ac:picMk id="17" creationId="{409EB015-64CD-542D-C10F-D655DAB6EA7E}"/>
          </ac:picMkLst>
        </pc:picChg>
        <pc:picChg chg="add mod">
          <ac:chgData name="Kasper, Colleen" userId="e1f0e7ef-adc0-4bde-8341-b778d7d31d10" providerId="ADAL" clId="{DB825284-B57F-4A35-95D3-2D762E5DBAA5}" dt="2026-03-26T19:14:25.550" v="244" actId="1076"/>
          <ac:picMkLst>
            <pc:docMk/>
            <pc:sldMk cId="4139386175" sldId="282"/>
            <ac:picMk id="18" creationId="{D55E6308-E745-8D69-EF34-54D9514E11C7}"/>
          </ac:picMkLst>
        </pc:picChg>
      </pc:sldChg>
      <pc:sldChg chg="delSp modSp add mod">
        <pc:chgData name="Kasper, Colleen" userId="e1f0e7ef-adc0-4bde-8341-b778d7d31d10" providerId="ADAL" clId="{DB825284-B57F-4A35-95D3-2D762E5DBAA5}" dt="2026-03-26T19:21:22.069" v="300" actId="14826"/>
        <pc:sldMkLst>
          <pc:docMk/>
          <pc:sldMk cId="1685437282" sldId="283"/>
        </pc:sldMkLst>
        <pc:spChg chg="mod">
          <ac:chgData name="Kasper, Colleen" userId="e1f0e7ef-adc0-4bde-8341-b778d7d31d10" providerId="ADAL" clId="{DB825284-B57F-4A35-95D3-2D762E5DBAA5}" dt="2026-03-26T19:19:36.758" v="296" actId="1076"/>
          <ac:spMkLst>
            <pc:docMk/>
            <pc:sldMk cId="1685437282" sldId="283"/>
            <ac:spMk id="12" creationId="{8C035FE4-05BE-CD3A-DC73-279735C68770}"/>
          </ac:spMkLst>
        </pc:spChg>
        <pc:picChg chg="mod">
          <ac:chgData name="Kasper, Colleen" userId="e1f0e7ef-adc0-4bde-8341-b778d7d31d10" providerId="ADAL" clId="{DB825284-B57F-4A35-95D3-2D762E5DBAA5}" dt="2026-03-26T19:19:36.758" v="296" actId="1076"/>
          <ac:picMkLst>
            <pc:docMk/>
            <pc:sldMk cId="1685437282" sldId="283"/>
            <ac:picMk id="14" creationId="{4AD42D9C-7B38-51AF-ABE3-02C1AE3F8996}"/>
          </ac:picMkLst>
        </pc:picChg>
        <pc:picChg chg="mod">
          <ac:chgData name="Kasper, Colleen" userId="e1f0e7ef-adc0-4bde-8341-b778d7d31d10" providerId="ADAL" clId="{DB825284-B57F-4A35-95D3-2D762E5DBAA5}" dt="2026-03-26T19:19:36.758" v="296" actId="1076"/>
          <ac:picMkLst>
            <pc:docMk/>
            <pc:sldMk cId="1685437282" sldId="283"/>
            <ac:picMk id="16" creationId="{CFFE5365-79F6-55BB-086A-BDFAB892F276}"/>
          </ac:picMkLst>
        </pc:picChg>
        <pc:picChg chg="mod">
          <ac:chgData name="Kasper, Colleen" userId="e1f0e7ef-adc0-4bde-8341-b778d7d31d10" providerId="ADAL" clId="{DB825284-B57F-4A35-95D3-2D762E5DBAA5}" dt="2026-03-26T19:21:22.069" v="300" actId="14826"/>
          <ac:picMkLst>
            <pc:docMk/>
            <pc:sldMk cId="1685437282" sldId="283"/>
            <ac:picMk id="17" creationId="{F88F2676-8815-4C92-4DC6-91D49889CBF7}"/>
          </ac:picMkLst>
        </pc:picChg>
      </pc:sldChg>
      <pc:sldChg chg="addSp delSp modSp add mod">
        <pc:chgData name="Kasper, Colleen" userId="e1f0e7ef-adc0-4bde-8341-b778d7d31d10" providerId="ADAL" clId="{DB825284-B57F-4A35-95D3-2D762E5DBAA5}" dt="2026-03-26T19:31:31.290" v="403" actId="14826"/>
        <pc:sldMkLst>
          <pc:docMk/>
          <pc:sldMk cId="2755325734" sldId="285"/>
        </pc:sldMkLst>
        <pc:spChg chg="mod">
          <ac:chgData name="Kasper, Colleen" userId="e1f0e7ef-adc0-4bde-8341-b778d7d31d10" providerId="ADAL" clId="{DB825284-B57F-4A35-95D3-2D762E5DBAA5}" dt="2026-03-26T19:27:55.807" v="387" actId="14100"/>
          <ac:spMkLst>
            <pc:docMk/>
            <pc:sldMk cId="2755325734" sldId="285"/>
            <ac:spMk id="4" creationId="{668C2350-5A62-3822-A1D0-FA09C5246A8D}"/>
          </ac:spMkLst>
        </pc:spChg>
        <pc:spChg chg="add mod">
          <ac:chgData name="Kasper, Colleen" userId="e1f0e7ef-adc0-4bde-8341-b778d7d31d10" providerId="ADAL" clId="{DB825284-B57F-4A35-95D3-2D762E5DBAA5}" dt="2026-03-26T19:28:52.632" v="402" actId="207"/>
          <ac:spMkLst>
            <pc:docMk/>
            <pc:sldMk cId="2755325734" sldId="285"/>
            <ac:spMk id="8" creationId="{CAFEB387-AA1D-9BF1-1EF7-3A6EDEE926E6}"/>
          </ac:spMkLst>
        </pc:spChg>
        <pc:picChg chg="mod modCrop">
          <ac:chgData name="Kasper, Colleen" userId="e1f0e7ef-adc0-4bde-8341-b778d7d31d10" providerId="ADAL" clId="{DB825284-B57F-4A35-95D3-2D762E5DBAA5}" dt="2026-03-26T19:31:31.290" v="403" actId="14826"/>
          <ac:picMkLst>
            <pc:docMk/>
            <pc:sldMk cId="2755325734" sldId="285"/>
            <ac:picMk id="2" creationId="{07FCA2DA-6513-6DD5-2C1E-34C1F13ED3A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70C01-4AFA-4FBD-BB5E-8BC41602CA3A}" type="datetimeFigureOut">
              <a:rPr lang="en-US" smtClean="0"/>
              <a:t>4/9/2026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F369D-EE8B-4964-8928-337B0B300D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295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74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389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6EF7B-7837-956C-5363-8897CA49B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1DEA1F-11FF-424F-24DC-EC20D17F75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54D0D1-B491-BB27-D39A-A61CE00C21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33DBCB-C350-7806-E5B2-566D22406F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778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52F06-3BC6-3C3E-DAF2-E57D1142B6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7880DC-1670-DE82-331F-864D217134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B790EB-5222-DD7A-0B6D-95A12354DF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6A9FB-166A-0503-82FA-6C2EA27E10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192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885B8D-7664-9F2D-A0C6-D9E43D4E97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5F96C6-AD3E-0E2D-F01F-786E29BFB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6865730" cy="2213961"/>
          </a:xfrm>
        </p:spPr>
        <p:txBody>
          <a:bodyPr anchor="b"/>
          <a:lstStyle>
            <a:lvl1pPr algn="l"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47C90-AE28-FD29-5F80-76D585129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79" y="4670854"/>
            <a:ext cx="6865729" cy="1810265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59EFA3CC-115C-9E3A-09F1-CB205CF8D9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pic>
        <p:nvPicPr>
          <p:cNvPr id="6" name="Picture 5" descr="A logo of a company&#10;&#10;Description automatically generated">
            <a:extLst>
              <a:ext uri="{FF2B5EF4-FFF2-40B4-BE49-F238E27FC236}">
                <a16:creationId xmlns:a16="http://schemas.microsoft.com/office/drawing/2014/main" id="{1555A709-1AE8-7623-F39A-528DE6B8C0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4836" y="2712973"/>
            <a:ext cx="1664208" cy="145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D7EE1-BCF7-1132-BA22-5E4AFEA05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2091BB-6B04-5746-BD6D-8F1E75508B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BB647A-9026-CD56-94CA-B290BBD3F817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blue and white logo&#10;&#10;Description automatically generated">
            <a:extLst>
              <a:ext uri="{FF2B5EF4-FFF2-40B4-BE49-F238E27FC236}">
                <a16:creationId xmlns:a16="http://schemas.microsoft.com/office/drawing/2014/main" id="{8619B03B-9E17-3295-43E1-0F45272EEDA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2A600C-C580-394D-0287-ECD28C6DC36C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C0A1-C863-1F67-20FA-351041E9B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9A353B-A421-7FA8-5CB5-F9B44B4582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D4E428D-AAB5-D1BE-3B17-4D89B9A04528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6F5327C3-7D5D-967D-C80D-3D853CC108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A1DFC-6C83-E260-A48B-5500515ED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EBD96-EFD4-7789-D326-A6DFAC6A5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847D103-3EC2-925D-31A3-93A3E6DB7D7B}"/>
              </a:ext>
            </a:extLst>
          </p:cNvPr>
          <p:cNvSpPr/>
          <p:nvPr userDrawn="1"/>
        </p:nvSpPr>
        <p:spPr>
          <a:xfrm>
            <a:off x="9658350" y="6218711"/>
            <a:ext cx="1838325" cy="544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ue and white logo&#10;&#10;Description automatically generated">
            <a:extLst>
              <a:ext uri="{FF2B5EF4-FFF2-40B4-BE49-F238E27FC236}">
                <a16:creationId xmlns:a16="http://schemas.microsoft.com/office/drawing/2014/main" id="{6A423DE5-F1CA-3114-C01F-2B85C83F24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9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3BC5B87-C10A-77B2-662B-62C9C88CA6D8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ABEB7-FCC7-62F0-C3BF-C5B5ED9D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82D1CB-2BF0-B7BA-D071-1D733BAD75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2E21374-4647-3355-E9DF-8A9B5BABB0D0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020EE916-BC60-6B0E-855B-F5D53EEED3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8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D0A571-1458-AEE5-9A32-FC7FC94661E2}"/>
              </a:ext>
            </a:extLst>
          </p:cNvPr>
          <p:cNvSpPr/>
          <p:nvPr userDrawn="1"/>
        </p:nvSpPr>
        <p:spPr>
          <a:xfrm>
            <a:off x="6935788" y="0"/>
            <a:ext cx="5256212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2080260"/>
            <a:ext cx="5256212" cy="3825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C922E-4F10-468B-02CF-C35B3E624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8EBB77-69D0-7A43-F710-FCFDD168F2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5DDC9C-83EE-3A6A-BA04-BB9A74F927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10" name="Picture 9" descr="A logo of a company&#10;&#10;Description automatically generated">
            <a:extLst>
              <a:ext uri="{FF2B5EF4-FFF2-40B4-BE49-F238E27FC236}">
                <a16:creationId xmlns:a16="http://schemas.microsoft.com/office/drawing/2014/main" id="{0CC103E6-E918-1765-2D06-385DB790E62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9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0491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985BA9-AC96-4B49-813B-ECC877EDC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EAA34-D329-B729-9E32-31753762A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DF1BF0-4D6A-F419-C5B9-1F84A5CD5194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ue and white logo&#10;&#10;Description automatically generated">
            <a:extLst>
              <a:ext uri="{FF2B5EF4-FFF2-40B4-BE49-F238E27FC236}">
                <a16:creationId xmlns:a16="http://schemas.microsoft.com/office/drawing/2014/main" id="{FB632425-C0E2-5A60-CE87-B44C2DFE880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FD1823-7CA4-E9AC-85D5-618DA5394A5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CF2073-52B2-A357-5289-3319E5A079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CFCCA6-2C38-CE35-D74B-C52751E56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11812" y="987426"/>
            <a:ext cx="5620479" cy="4299582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7220B5-66C0-5182-324B-116924F6CC89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89B6B7CB-4568-0740-0B2B-C1F9A653B60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5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967C75-272B-E397-44F8-4EFA650EA5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DB9CEA-9E4B-6EB6-48C2-6215F57C0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10714"/>
            <a:ext cx="4776470" cy="3104566"/>
          </a:xfrm>
        </p:spPr>
        <p:txBody>
          <a:bodyPr anchor="ctr"/>
          <a:lstStyle>
            <a:lvl1pPr>
              <a:lnSpc>
                <a:spcPct val="70000"/>
              </a:lnSpc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95AE4-993F-9EC4-1933-8C8B69BAC732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3946"/>
            <a:ext cx="4572000" cy="126364"/>
          </a:xfrm>
          <a:prstGeom prst="rect">
            <a:avLst/>
          </a:prstGeom>
        </p:spPr>
      </p:pic>
      <p:pic>
        <p:nvPicPr>
          <p:cNvPr id="3" name="Picture 2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DBC93630-805E-B618-B6DA-F82DC56ECB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pic>
        <p:nvPicPr>
          <p:cNvPr id="6" name="Picture 5" descr="A logo of a company&#10;&#10;Description automatically generated">
            <a:extLst>
              <a:ext uri="{FF2B5EF4-FFF2-40B4-BE49-F238E27FC236}">
                <a16:creationId xmlns:a16="http://schemas.microsoft.com/office/drawing/2014/main" id="{50CA5C68-E7CB-3057-E32F-0EBD15B24F9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4836" y="2712973"/>
            <a:ext cx="1664208" cy="145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32C2FA-9C41-0BC1-CF2F-EBEC12D483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E98B-B2FF-26D0-0E08-A19F86E480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1FCF3C-581A-C590-3E30-9AE3A39CF2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AFCB82-0E12-2F51-CD42-A2E67F4E553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9" name="Picture 8" descr="A logo of a company&#10;&#10;Description automatically generated">
            <a:extLst>
              <a:ext uri="{FF2B5EF4-FFF2-40B4-BE49-F238E27FC236}">
                <a16:creationId xmlns:a16="http://schemas.microsoft.com/office/drawing/2014/main" id="{530A8C1D-78F2-5BAB-79AE-F348833C10D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3FAE5B-B2A1-047F-ADDD-82498F1BB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rgbClr val="0046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6A3C1E-54FC-9E05-BCD5-6FADD056628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AB5495-C6AF-BA99-449D-411EE6D0A06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5" name="Picture 4" descr="A logo of a company&#10;&#10;Description automatically generated">
            <a:extLst>
              <a:ext uri="{FF2B5EF4-FFF2-40B4-BE49-F238E27FC236}">
                <a16:creationId xmlns:a16="http://schemas.microsoft.com/office/drawing/2014/main" id="{1FEDC775-0A10-0145-B7CC-E4F7B50F0F8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3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 descr="A blue and white logo&#10;&#10;Description automatically generated">
            <a:extLst>
              <a:ext uri="{FF2B5EF4-FFF2-40B4-BE49-F238E27FC236}">
                <a16:creationId xmlns:a16="http://schemas.microsoft.com/office/drawing/2014/main" id="{F949113B-7BE4-6813-1EED-BD4EDD0C25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0815" y="6082747"/>
            <a:ext cx="1793885" cy="50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6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24759AE-CE85-6B2A-5C4F-3392C74ABD6F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DEA0FC-2F67-8F4E-94F8-D6878C3D1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3A909-388F-4D6E-ACA6-0521A7C69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E5CE83-763A-8A96-AD54-595F0202DD70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blue and white logo&#10;&#10;Description automatically generated">
            <a:extLst>
              <a:ext uri="{FF2B5EF4-FFF2-40B4-BE49-F238E27FC236}">
                <a16:creationId xmlns:a16="http://schemas.microsoft.com/office/drawing/2014/main" id="{D60E6951-7FC8-C08F-736C-BE38B7E4EDA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6C0AD-4107-42AC-4D97-C628DE54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F4FD-CF45-7B56-008B-9738DF76B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2267E-EC02-299F-0BD0-C069E400F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313DF2-4756-779A-E466-84F4509CF3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3E7F6-D171-E2C6-9E15-8D45AC24BA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CCA2314-A468-7D3D-7F8C-31675B9001F1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EE6B43C5-0F5A-AC50-FAC4-564F75ABD5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18A07C-45EC-235E-A407-F1C9F31709EB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CCC407-E647-D952-11D7-5186B11EA3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DCB19-3003-3880-DD47-4D087EC9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8AEF6-1BEB-FBE1-09EA-BD6B68AF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259A-7EB3-457B-F7BF-F07E9E2A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9F3160-A3FB-9E5E-3C55-C78851F3A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D0AF0-13BB-7518-44CE-A88DC7461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D89205-B3D1-E333-B4C6-11D4097353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BB7FFB5-AC89-9C90-9296-E159CEB44746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blue and white logo&#10;&#10;Description automatically generated">
            <a:extLst>
              <a:ext uri="{FF2B5EF4-FFF2-40B4-BE49-F238E27FC236}">
                <a16:creationId xmlns:a16="http://schemas.microsoft.com/office/drawing/2014/main" id="{42EF4A92-2A78-1261-BB2A-C2B96A01226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8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B866D-4BC4-94F6-DB0F-A69AB8A6A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EE0777-719E-2264-FD6F-DB423DF1B4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9A2053-47EE-E992-D5B4-6786B57131E3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F07D34D8-C96C-666E-3240-1B626FB5F2A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E0A8E6-AD68-E57F-D7FB-42D9713498C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3928-64AD-17D6-C4F5-58F7C9957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2DD6F-E5D7-9BC2-4792-AEEFFEBB4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320879C-DB7D-184F-F9CE-58911EEA1B37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FE8652B7-F84E-C06C-EB4D-85B59EB47A3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2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F1F5AD-5DA4-084D-9768-FED0213CD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B7E33-7953-DFAC-B806-C01783966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6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90" r:id="rId15"/>
    <p:sldLayoutId id="2147483691" r:id="rId16"/>
    <p:sldLayoutId id="214748369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80B1"/>
          </a:solidFill>
          <a:latin typeface="Museo Sans 500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&gt;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6C7B4-B3A0-DF47-B03D-BA9FF64602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8700022" cy="2213961"/>
          </a:xfrm>
        </p:spPr>
        <p:txBody>
          <a:bodyPr>
            <a:noAutofit/>
          </a:bodyPr>
          <a:lstStyle/>
          <a:p>
            <a:r>
              <a:rPr lang="en-US" sz="4800" dirty="0"/>
              <a:t>The Power of Strength Training for Women’s Health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7748647-00F6-13A5-0734-232F197371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May 2026</a:t>
            </a:r>
          </a:p>
        </p:txBody>
      </p:sp>
    </p:spTree>
    <p:extLst>
      <p:ext uri="{BB962C8B-B14F-4D97-AF65-F5344CB8AC3E}">
        <p14:creationId xmlns:p14="http://schemas.microsoft.com/office/powerpoint/2010/main" val="4049127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7A4556D-66C2-5B28-699A-0C4ACE94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8528" y="296687"/>
            <a:ext cx="7308673" cy="747536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What is strength training?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A5004BC-1BCF-2A79-4371-0FAA98AC48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8528" y="1219201"/>
            <a:ext cx="7444139" cy="4594578"/>
          </a:xfrm>
        </p:spPr>
        <p:txBody>
          <a:bodyPr>
            <a:normAutofit/>
          </a:bodyPr>
          <a:lstStyle/>
          <a:p>
            <a:pPr fontAlgn="base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1800" b="1" dirty="0">
                <a:solidFill>
                  <a:srgbClr val="0080B1"/>
                </a:solidFill>
                <a:latin typeface="Museo Sans 700" panose="02000000000000000000" pitchFamily="50" charset="0"/>
              </a:rPr>
              <a:t>Definition and Accessibility</a:t>
            </a:r>
            <a:r>
              <a:rPr lang="en-US" sz="1800" dirty="0">
                <a:solidFill>
                  <a:srgbClr val="0080B1"/>
                </a:solidFill>
                <a:latin typeface="Museo Sans 700" panose="02000000000000000000" pitchFamily="50" charset="0"/>
              </a:rPr>
              <a:t>​</a:t>
            </a:r>
            <a:br>
              <a:rPr lang="en-US" sz="1800" dirty="0"/>
            </a:br>
            <a:r>
              <a:rPr lang="en-US" sz="1800" dirty="0"/>
              <a:t>Strength training improves muscle strength using resistance like weights or body weight, accessible without expensive equipment.​</a:t>
            </a:r>
          </a:p>
          <a:p>
            <a:pPr fontAlgn="base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1800" b="1" dirty="0">
                <a:solidFill>
                  <a:srgbClr val="0080B1"/>
                </a:solidFill>
                <a:latin typeface="Museo Sans 700" panose="02000000000000000000" pitchFamily="50" charset="0"/>
              </a:rPr>
              <a:t>Functional Benefits</a:t>
            </a:r>
            <a:r>
              <a:rPr lang="en-US" sz="1800" dirty="0">
                <a:solidFill>
                  <a:srgbClr val="0080B1"/>
                </a:solidFill>
                <a:latin typeface="Museo Sans 700" panose="02000000000000000000" pitchFamily="50" charset="0"/>
              </a:rPr>
              <a:t>​</a:t>
            </a:r>
            <a:br>
              <a:rPr lang="en-US" sz="1800" dirty="0"/>
            </a:br>
            <a:r>
              <a:rPr lang="en-US" sz="1800" dirty="0"/>
              <a:t>Stronger muscles support daily tasks, improve posture, joint health, and coordination for better everyday movement.​</a:t>
            </a:r>
          </a:p>
          <a:p>
            <a:pPr fontAlgn="base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solidFill>
                  <a:srgbClr val="0080B1"/>
                </a:solidFill>
                <a:latin typeface="Museo Sans 700" panose="02000000000000000000" pitchFamily="50" charset="0"/>
              </a:rPr>
              <a:t>Adaptability and Progression​</a:t>
            </a:r>
            <a:br>
              <a:rPr lang="en-US" sz="1800" dirty="0"/>
            </a:br>
            <a:r>
              <a:rPr lang="en-US" sz="1800" dirty="0"/>
              <a:t>Strength training suits all fitness levels, starting with bodyweight and gradually increasing resistance for sustained progress.​</a:t>
            </a:r>
          </a:p>
          <a:p>
            <a:pPr fontAlgn="base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1800" b="1" dirty="0">
                <a:solidFill>
                  <a:srgbClr val="0080B1"/>
                </a:solidFill>
                <a:latin typeface="Museo Sans 700" panose="02000000000000000000" pitchFamily="50" charset="0"/>
              </a:rPr>
              <a:t>Empowerment Beyond Appearance</a:t>
            </a:r>
            <a:r>
              <a:rPr lang="en-US" sz="1800" dirty="0">
                <a:solidFill>
                  <a:srgbClr val="0080B1"/>
                </a:solidFill>
                <a:latin typeface="Museo Sans 700" panose="02000000000000000000" pitchFamily="50" charset="0"/>
              </a:rPr>
              <a:t>​</a:t>
            </a:r>
            <a:br>
              <a:rPr lang="en-US" sz="1800" dirty="0">
                <a:solidFill>
                  <a:srgbClr val="0080B1"/>
                </a:solidFill>
                <a:latin typeface="Museo Sans 700" panose="02000000000000000000" pitchFamily="50" charset="0"/>
              </a:rPr>
            </a:br>
            <a:r>
              <a:rPr lang="en-US" sz="1800" dirty="0"/>
              <a:t>Focus on resilience, independence, and wellbeing, making strength training an empowering health practice for women.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</a:pPr>
            <a:endParaRPr lang="en-US" sz="2400" dirty="0">
              <a:latin typeface="Museo Sans 300" panose="02000000000000000000" pitchFamily="50" charset="0"/>
            </a:endParaRPr>
          </a:p>
        </p:txBody>
      </p:sp>
      <p:pic>
        <p:nvPicPr>
          <p:cNvPr id="2" name="Picture Placeholder 5">
            <a:extLst>
              <a:ext uri="{FF2B5EF4-FFF2-40B4-BE49-F238E27FC236}">
                <a16:creationId xmlns:a16="http://schemas.microsoft.com/office/drawing/2014/main" id="{596509BC-CEFD-32FD-3CC0-401D5826C5A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89" b="2189"/>
          <a:stretch/>
        </p:blipFill>
        <p:spPr>
          <a:xfrm>
            <a:off x="0" y="0"/>
            <a:ext cx="4243387" cy="6086475"/>
          </a:xfrm>
        </p:spPr>
      </p:pic>
    </p:spTree>
    <p:extLst>
      <p:ext uri="{BB962C8B-B14F-4D97-AF65-F5344CB8AC3E}">
        <p14:creationId xmlns:p14="http://schemas.microsoft.com/office/powerpoint/2010/main" val="3813280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68217-D0DB-0E75-0241-A9A4EA663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1" y="496093"/>
            <a:ext cx="7161212" cy="1084352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Why strength training matters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36E669B-6B65-5048-DAD9-FFB58C5DDB3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739" r="26739"/>
          <a:stretch/>
        </p:blipFill>
        <p:spPr>
          <a:xfrm>
            <a:off x="7900988" y="0"/>
            <a:ext cx="4243387" cy="6086475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276842-CD8D-AA77-F166-175BECD0A1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9751" y="1940277"/>
            <a:ext cx="7161212" cy="3783189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Lowers risk of chronic conditions (heart disease, diabetes)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Boosts metabolism and supports weight management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Improves circulation and reduces inflammation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Enhances balance and lowers fall risk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Builds endurance for daily activities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Supports mental wellbeing and confidence</a:t>
            </a:r>
          </a:p>
        </p:txBody>
      </p:sp>
    </p:spTree>
    <p:extLst>
      <p:ext uri="{BB962C8B-B14F-4D97-AF65-F5344CB8AC3E}">
        <p14:creationId xmlns:p14="http://schemas.microsoft.com/office/powerpoint/2010/main" val="2051728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975AEFB-0148-E2AF-A370-A137BA191216}"/>
              </a:ext>
            </a:extLst>
          </p:cNvPr>
          <p:cNvSpPr txBox="1"/>
          <p:nvPr/>
        </p:nvSpPr>
        <p:spPr>
          <a:xfrm>
            <a:off x="7213600" y="1931999"/>
            <a:ext cx="480906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i="0" u="none" strike="noStrike" dirty="0">
                <a:solidFill>
                  <a:srgbClr val="FFCE01"/>
                </a:solidFill>
                <a:effectLst/>
                <a:latin typeface="Museo Sans 500" panose="02000000000000000000" pitchFamily="50" charset="0"/>
              </a:rPr>
              <a:t>Benefits for Women at Every Age</a:t>
            </a:r>
            <a:endParaRPr lang="en-US" sz="4000" dirty="0">
              <a:solidFill>
                <a:srgbClr val="FFCE01"/>
              </a:solidFill>
              <a:latin typeface="Museo Sans 500" panose="020000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98624A-9C05-6FD0-C0AD-844F415A170A}"/>
              </a:ext>
            </a:extLst>
          </p:cNvPr>
          <p:cNvSpPr txBox="1"/>
          <p:nvPr/>
        </p:nvSpPr>
        <p:spPr>
          <a:xfrm>
            <a:off x="355600" y="524088"/>
            <a:ext cx="6338711" cy="5216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base">
              <a:spcBef>
                <a:spcPts val="1200"/>
              </a:spcBef>
              <a:spcAft>
                <a:spcPts val="600"/>
              </a:spcAft>
            </a:pPr>
            <a:r>
              <a:rPr lang="en-US" b="1" i="0" u="none" strike="noStrike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Bone Health Benefits</a:t>
            </a:r>
            <a:r>
              <a:rPr lang="en-US" b="0" i="0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​</a:t>
            </a:r>
            <a:br>
              <a:rPr lang="en-US" dirty="0">
                <a:solidFill>
                  <a:srgbClr val="392623"/>
                </a:solidFill>
                <a:latin typeface="Segoe UI" panose="020B0502040204020203" pitchFamily="34" charset="0"/>
              </a:rPr>
            </a:br>
            <a:r>
              <a:rPr lang="en-US" b="0" i="0" u="none" strike="noStrike" dirty="0">
                <a:solidFill>
                  <a:srgbClr val="392623"/>
                </a:solidFill>
                <a:effectLst/>
                <a:latin typeface="Museo Sans 300" panose="02000000000000000000" pitchFamily="50" charset="0"/>
              </a:rPr>
              <a:t>Strength training stimulates bone formation and slows bone loss, reducing osteoporosis risk in women as they age.</a:t>
            </a:r>
            <a:r>
              <a:rPr lang="en-US" b="0" i="0" dirty="0">
                <a:solidFill>
                  <a:srgbClr val="392623"/>
                </a:solidFill>
                <a:effectLst/>
                <a:latin typeface="Museo Sans 300" panose="02000000000000000000" pitchFamily="50" charset="0"/>
              </a:rPr>
              <a:t>​</a:t>
            </a:r>
          </a:p>
          <a:p>
            <a:pPr lvl="1" fontAlgn="base">
              <a:spcBef>
                <a:spcPts val="1200"/>
              </a:spcBef>
              <a:spcAft>
                <a:spcPts val="600"/>
              </a:spcAft>
            </a:pPr>
            <a:r>
              <a:rPr lang="en-US" b="1" i="0" u="none" strike="noStrike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Teenage Confidence</a:t>
            </a:r>
            <a:r>
              <a:rPr lang="en-US" b="0" i="0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​</a:t>
            </a:r>
            <a:br>
              <a:rPr lang="en-US" dirty="0">
                <a:solidFill>
                  <a:srgbClr val="392623"/>
                </a:solidFill>
                <a:latin typeface="Segoe UI" panose="020B0502040204020203" pitchFamily="34" charset="0"/>
              </a:rPr>
            </a:br>
            <a:r>
              <a:rPr lang="en-US" b="0" i="0" u="none" strike="noStrike" dirty="0">
                <a:solidFill>
                  <a:srgbClr val="392623"/>
                </a:solidFill>
                <a:effectLst/>
                <a:latin typeface="Museo Sans 300" panose="02000000000000000000" pitchFamily="50" charset="0"/>
              </a:rPr>
              <a:t>Strength training in teenage years boosts self-esteem, body image, and confidence in physical abilities for girls aged 10 to 16.</a:t>
            </a:r>
            <a:r>
              <a:rPr lang="en-US" b="0" i="0" dirty="0">
                <a:solidFill>
                  <a:srgbClr val="392623"/>
                </a:solidFill>
                <a:effectLst/>
                <a:latin typeface="Museo Sans 300" panose="02000000000000000000" pitchFamily="50" charset="0"/>
              </a:rPr>
              <a:t>​</a:t>
            </a:r>
          </a:p>
          <a:p>
            <a:pPr lvl="1" fontAlgn="base">
              <a:spcBef>
                <a:spcPts val="1200"/>
              </a:spcBef>
              <a:spcAft>
                <a:spcPts val="600"/>
              </a:spcAft>
            </a:pPr>
            <a:r>
              <a:rPr lang="en-US" b="1" i="0" u="none" strike="noStrike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Pregnancy Preparation</a:t>
            </a:r>
            <a:r>
              <a:rPr lang="en-US" b="0" i="0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​</a:t>
            </a:r>
            <a:br>
              <a:rPr lang="en-US" dirty="0">
                <a:solidFill>
                  <a:srgbClr val="392623"/>
                </a:solidFill>
                <a:latin typeface="Segoe UI" panose="020B0502040204020203" pitchFamily="34" charset="0"/>
              </a:rPr>
            </a:br>
            <a:r>
              <a:rPr lang="en-US" b="0" i="0" u="none" strike="noStrike" dirty="0">
                <a:solidFill>
                  <a:srgbClr val="392623"/>
                </a:solidFill>
                <a:effectLst/>
                <a:latin typeface="Museo Sans 300" panose="02000000000000000000" pitchFamily="50" charset="0"/>
              </a:rPr>
              <a:t>During childbearing years, strength training supports posture, reduces pain, and lowers the risk of pregnancy complications.</a:t>
            </a:r>
            <a:r>
              <a:rPr lang="en-US" b="0" i="0" dirty="0">
                <a:solidFill>
                  <a:srgbClr val="392623"/>
                </a:solidFill>
                <a:effectLst/>
                <a:latin typeface="Museo Sans 300" panose="02000000000000000000" pitchFamily="50" charset="0"/>
              </a:rPr>
              <a:t>​</a:t>
            </a:r>
          </a:p>
          <a:p>
            <a:pPr lvl="1" fontAlgn="base">
              <a:spcBef>
                <a:spcPts val="1200"/>
              </a:spcBef>
              <a:spcAft>
                <a:spcPts val="600"/>
              </a:spcAft>
            </a:pPr>
            <a:r>
              <a:rPr lang="en-US" b="1" i="0" u="none" strike="noStrike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Lifelong Adaptability</a:t>
            </a:r>
            <a:r>
              <a:rPr lang="en-US" b="0" i="0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​</a:t>
            </a:r>
            <a:br>
              <a:rPr lang="en-US" dirty="0">
                <a:solidFill>
                  <a:srgbClr val="392623"/>
                </a:solidFill>
                <a:latin typeface="Segoe UI" panose="020B0502040204020203" pitchFamily="34" charset="0"/>
              </a:rPr>
            </a:br>
            <a:r>
              <a:rPr lang="en-US" b="0" i="0" u="none" strike="noStrike" dirty="0">
                <a:solidFill>
                  <a:srgbClr val="392623"/>
                </a:solidFill>
                <a:effectLst/>
                <a:latin typeface="Museo Sans 300" panose="02000000000000000000" pitchFamily="50" charset="0"/>
              </a:rPr>
              <a:t>Strength training routines can adapt to changing needs across life stages, maintaining health and confidence for women.</a:t>
            </a:r>
            <a:endParaRPr lang="en-US" b="0" i="0" dirty="0">
              <a:solidFill>
                <a:srgbClr val="392623"/>
              </a:solidFill>
              <a:effectLst/>
              <a:latin typeface="Museo Sans 300" panose="02000000000000000000" pitchFamily="50" charset="0"/>
            </a:endParaRPr>
          </a:p>
        </p:txBody>
      </p:sp>
      <p:pic>
        <p:nvPicPr>
          <p:cNvPr id="14" name="Graphic 13" descr="Bone with solid fill">
            <a:extLst>
              <a:ext uri="{FF2B5EF4-FFF2-40B4-BE49-F238E27FC236}">
                <a16:creationId xmlns:a16="http://schemas.microsoft.com/office/drawing/2014/main" id="{E83A631C-AE9A-43EE-3176-68E8C4E0A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5600" y="524088"/>
            <a:ext cx="412044" cy="412044"/>
          </a:xfrm>
          <a:prstGeom prst="rect">
            <a:avLst/>
          </a:prstGeom>
        </p:spPr>
      </p:pic>
      <p:pic>
        <p:nvPicPr>
          <p:cNvPr id="16" name="Graphic 15" descr="User Crown Female with solid fill">
            <a:extLst>
              <a:ext uri="{FF2B5EF4-FFF2-40B4-BE49-F238E27FC236}">
                <a16:creationId xmlns:a16="http://schemas.microsoft.com/office/drawing/2014/main" id="{6DFD9244-19E7-FB29-40B7-D2B9DEE24F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93511" y="1912682"/>
            <a:ext cx="536222" cy="536222"/>
          </a:xfrm>
          <a:prstGeom prst="rect">
            <a:avLst/>
          </a:prstGeom>
        </p:spPr>
      </p:pic>
      <p:pic>
        <p:nvPicPr>
          <p:cNvPr id="17" name="Graphic 16" descr="Pregnant lady with solid fill">
            <a:extLst>
              <a:ext uri="{FF2B5EF4-FFF2-40B4-BE49-F238E27FC236}">
                <a16:creationId xmlns:a16="http://schemas.microsoft.com/office/drawing/2014/main" id="{409EB015-64CD-542D-C10F-D655DAB6EA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3511" y="3195602"/>
            <a:ext cx="536222" cy="536222"/>
          </a:xfrm>
          <a:prstGeom prst="rect">
            <a:avLst/>
          </a:prstGeom>
        </p:spPr>
      </p:pic>
      <p:pic>
        <p:nvPicPr>
          <p:cNvPr id="18" name="Graphic 17" descr="Group of women with solid fill">
            <a:extLst>
              <a:ext uri="{FF2B5EF4-FFF2-40B4-BE49-F238E27FC236}">
                <a16:creationId xmlns:a16="http://schemas.microsoft.com/office/drawing/2014/main" id="{D55E6308-E745-8D69-EF34-54D9514E11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34244" y="4478522"/>
            <a:ext cx="536222" cy="53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6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2F95EB-AAE5-B3AA-7F50-DF42040FB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B9C937D-86EF-4EDD-780E-489FAA1D6623}"/>
              </a:ext>
            </a:extLst>
          </p:cNvPr>
          <p:cNvSpPr txBox="1"/>
          <p:nvPr/>
        </p:nvSpPr>
        <p:spPr>
          <a:xfrm>
            <a:off x="7213600" y="1931999"/>
            <a:ext cx="480906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i="0" u="none" strike="noStrike" dirty="0">
                <a:solidFill>
                  <a:srgbClr val="FFCE01"/>
                </a:solidFill>
                <a:effectLst/>
                <a:latin typeface="Museo Sans 500" panose="02000000000000000000" pitchFamily="50" charset="0"/>
              </a:rPr>
              <a:t>Benefits for Women at Every Age</a:t>
            </a:r>
            <a:endParaRPr lang="en-US" sz="4000" dirty="0">
              <a:solidFill>
                <a:srgbClr val="FFCE01"/>
              </a:solidFill>
              <a:latin typeface="Museo Sans 500" panose="020000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035FE4-05BE-CD3A-DC73-279735C68770}"/>
              </a:ext>
            </a:extLst>
          </p:cNvPr>
          <p:cNvSpPr txBox="1"/>
          <p:nvPr/>
        </p:nvSpPr>
        <p:spPr>
          <a:xfrm>
            <a:off x="378177" y="941776"/>
            <a:ext cx="6304845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base">
              <a:spcBef>
                <a:spcPts val="1200"/>
              </a:spcBef>
              <a:spcAft>
                <a:spcPts val="1200"/>
              </a:spcAft>
            </a:pPr>
            <a:r>
              <a:rPr lang="en-US" b="1" i="0" u="none" strike="noStrike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Cognitive Health Benefits​</a:t>
            </a:r>
            <a:br>
              <a:rPr lang="en-US" b="1" i="0" u="none" strike="noStrike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</a:br>
            <a:r>
              <a:rPr lang="en-US" i="0" u="none" strike="noStrike" dirty="0">
                <a:solidFill>
                  <a:srgbClr val="0A1835"/>
                </a:solidFill>
                <a:effectLst/>
                <a:latin typeface="Museo Sans 300" panose="02000000000000000000" pitchFamily="50" charset="0"/>
              </a:rPr>
              <a:t>Strength training reduces age-related cognitive decline by enhancing brain blood flow and reducing inflammation.​</a:t>
            </a:r>
          </a:p>
          <a:p>
            <a:pPr lvl="1" fontAlgn="base">
              <a:spcBef>
                <a:spcPts val="1200"/>
              </a:spcBef>
              <a:spcAft>
                <a:spcPts val="1200"/>
              </a:spcAft>
            </a:pPr>
            <a:r>
              <a:rPr lang="en-US" b="1" i="0" u="none" strike="noStrike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Joint and Muscle Pain Relief​</a:t>
            </a:r>
            <a:br>
              <a:rPr lang="en-US" b="1" i="0" u="none" strike="noStrike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</a:br>
            <a:r>
              <a:rPr lang="en-US" i="0" u="none" strike="noStrike" dirty="0">
                <a:solidFill>
                  <a:srgbClr val="0A1835"/>
                </a:solidFill>
                <a:effectLst/>
                <a:latin typeface="Museo Sans 300" panose="02000000000000000000" pitchFamily="50" charset="0"/>
              </a:rPr>
              <a:t>By strengthening muscles around joints, strength training eases pain from arthritis and improves posture.​</a:t>
            </a:r>
          </a:p>
          <a:p>
            <a:pPr lvl="1" fontAlgn="base">
              <a:spcBef>
                <a:spcPts val="1200"/>
              </a:spcBef>
              <a:spcAft>
                <a:spcPts val="1200"/>
              </a:spcAft>
            </a:pPr>
            <a:r>
              <a:rPr lang="en-US" b="1" i="0" u="none" strike="noStrike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Improved Mobility and Fall Prevention​</a:t>
            </a:r>
            <a:br>
              <a:rPr lang="en-US" b="1" i="0" u="none" strike="noStrike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</a:br>
            <a:r>
              <a:rPr lang="en-US" i="0" u="none" strike="noStrike" dirty="0">
                <a:solidFill>
                  <a:srgbClr val="0A1835"/>
                </a:solidFill>
                <a:effectLst/>
                <a:latin typeface="Museo Sans 300" panose="02000000000000000000" pitchFamily="50" charset="0"/>
              </a:rPr>
              <a:t>Strength training enhances balance, mobility, and range of motion, reducing fall risk in older adults.</a:t>
            </a:r>
            <a:endParaRPr lang="en-US" i="0" dirty="0">
              <a:solidFill>
                <a:srgbClr val="0A1835"/>
              </a:solidFill>
              <a:effectLst/>
              <a:latin typeface="Museo Sans 300" panose="02000000000000000000" pitchFamily="50" charset="0"/>
            </a:endParaRPr>
          </a:p>
        </p:txBody>
      </p:sp>
      <p:pic>
        <p:nvPicPr>
          <p:cNvPr id="14" name="Graphic 13" descr="Right Brain with solid fill">
            <a:extLst>
              <a:ext uri="{FF2B5EF4-FFF2-40B4-BE49-F238E27FC236}">
                <a16:creationId xmlns:a16="http://schemas.microsoft.com/office/drawing/2014/main" id="{4AD42D9C-7B38-51AF-ABE3-02C1AE3F8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31422" y="941776"/>
            <a:ext cx="412044" cy="412044"/>
          </a:xfrm>
          <a:prstGeom prst="rect">
            <a:avLst/>
          </a:prstGeom>
        </p:spPr>
      </p:pic>
      <p:pic>
        <p:nvPicPr>
          <p:cNvPr id="16" name="Graphic 15" descr="Muscular arm with solid fill">
            <a:extLst>
              <a:ext uri="{FF2B5EF4-FFF2-40B4-BE49-F238E27FC236}">
                <a16:creationId xmlns:a16="http://schemas.microsoft.com/office/drawing/2014/main" id="{CFFE5365-79F6-55BB-086A-BDFAB892F2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69333" y="2330370"/>
            <a:ext cx="536222" cy="536222"/>
          </a:xfrm>
          <a:prstGeom prst="rect">
            <a:avLst/>
          </a:prstGeom>
        </p:spPr>
      </p:pic>
      <p:pic>
        <p:nvPicPr>
          <p:cNvPr id="17" name="Graphic 16" descr="Walk with solid fill">
            <a:extLst>
              <a:ext uri="{FF2B5EF4-FFF2-40B4-BE49-F238E27FC236}">
                <a16:creationId xmlns:a16="http://schemas.microsoft.com/office/drawing/2014/main" id="{F88F2676-8815-4C92-4DC6-91D49889CB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1422" y="3723298"/>
            <a:ext cx="536222" cy="53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437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9F67F-F3B3-F8C0-DA8B-ACA95D1E2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F18D38-88F8-A6D9-AC88-7E6BE6EC2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5950" y="372534"/>
            <a:ext cx="7308673" cy="1234368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Sample Strength Routine (Women 50+)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5E588F3-783A-B9E0-F247-9D86D0FD90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8528" y="1863374"/>
            <a:ext cx="7613472" cy="366994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000" dirty="0">
                <a:latin typeface="Museo Sans 300" panose="02000000000000000000" pitchFamily="50" charset="0"/>
              </a:rPr>
              <a:t>Recommended 2–3 times per week, 3 sets of 8 reps each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Chest press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Resistance band row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Chair squats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Deadlift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Step‑ups</a:t>
            </a:r>
          </a:p>
        </p:txBody>
      </p:sp>
      <p:pic>
        <p:nvPicPr>
          <p:cNvPr id="2" name="Picture Placeholder 5">
            <a:extLst>
              <a:ext uri="{FF2B5EF4-FFF2-40B4-BE49-F238E27FC236}">
                <a16:creationId xmlns:a16="http://schemas.microsoft.com/office/drawing/2014/main" id="{B5E9162C-C39F-DF64-91FB-81E097F8A4F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819" r="26819"/>
          <a:stretch/>
        </p:blipFill>
        <p:spPr>
          <a:xfrm>
            <a:off x="0" y="0"/>
            <a:ext cx="4243387" cy="6086475"/>
          </a:xfrm>
        </p:spPr>
      </p:pic>
    </p:spTree>
    <p:extLst>
      <p:ext uri="{BB962C8B-B14F-4D97-AF65-F5344CB8AC3E}">
        <p14:creationId xmlns:p14="http://schemas.microsoft.com/office/powerpoint/2010/main" val="2780999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8093E-8F48-B01D-43CD-8A85F75B3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68C2350-5A62-3822-A1D0-FA09C5246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928" y="417689"/>
            <a:ext cx="6710361" cy="1234368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Important Notes for Getting Started</a:t>
            </a:r>
          </a:p>
        </p:txBody>
      </p:sp>
      <p:pic>
        <p:nvPicPr>
          <p:cNvPr id="2" name="Picture Placeholder 5">
            <a:extLst>
              <a:ext uri="{FF2B5EF4-FFF2-40B4-BE49-F238E27FC236}">
                <a16:creationId xmlns:a16="http://schemas.microsoft.com/office/drawing/2014/main" id="{07FCA2DA-6513-6DD5-2C1E-34C1F13ED3A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805" r="29805"/>
          <a:stretch/>
        </p:blipFill>
        <p:spPr>
          <a:xfrm>
            <a:off x="7529689" y="0"/>
            <a:ext cx="4662311" cy="6086475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AFEB387-AA1D-9BF1-1EF7-3A6EDEE926E6}"/>
              </a:ext>
            </a:extLst>
          </p:cNvPr>
          <p:cNvSpPr txBox="1"/>
          <p:nvPr/>
        </p:nvSpPr>
        <p:spPr>
          <a:xfrm>
            <a:off x="412928" y="1886447"/>
            <a:ext cx="6823250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b="1" i="0" u="none" strike="noStrike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Start with Light Resistance</a:t>
            </a:r>
            <a:r>
              <a:rPr lang="en-US" sz="1800" b="0" i="0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​</a:t>
            </a:r>
            <a:br>
              <a:rPr lang="en-US" dirty="0">
                <a:solidFill>
                  <a:srgbClr val="392623"/>
                </a:solidFill>
                <a:latin typeface="Segoe UI" panose="020B0502040204020203" pitchFamily="34" charset="0"/>
              </a:rPr>
            </a:br>
            <a:r>
              <a:rPr lang="en-US" sz="1800" b="0" i="0" u="none" strike="noStrike" dirty="0">
                <a:solidFill>
                  <a:srgbClr val="392623"/>
                </a:solidFill>
                <a:effectLst/>
                <a:latin typeface="Museo Sans 300" panose="02000000000000000000" pitchFamily="50" charset="0"/>
              </a:rPr>
              <a:t>Begin training without weights or very light resistance to master proper form and movement patterns safely.</a:t>
            </a:r>
            <a:r>
              <a:rPr lang="en-US" sz="1800" b="0" i="0" dirty="0">
                <a:solidFill>
                  <a:srgbClr val="392623"/>
                </a:solidFill>
                <a:effectLst/>
                <a:latin typeface="Museo Sans 300" panose="02000000000000000000" pitchFamily="50" charset="0"/>
              </a:rPr>
              <a:t>​</a:t>
            </a:r>
            <a:endParaRPr lang="en-US" b="0" i="0" dirty="0">
              <a:solidFill>
                <a:srgbClr val="392623"/>
              </a:solidFill>
              <a:effectLst/>
              <a:latin typeface="Museo Sans 300" panose="02000000000000000000" pitchFamily="50" charset="0"/>
            </a:endParaRPr>
          </a:p>
          <a:p>
            <a:pPr algn="l" rtl="0" fontAlgn="base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b="1" i="0" u="none" strike="noStrike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Gradual Progression</a:t>
            </a:r>
            <a:r>
              <a:rPr lang="en-US" sz="1800" b="0" i="0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​</a:t>
            </a:r>
            <a:br>
              <a:rPr lang="en-US" dirty="0">
                <a:solidFill>
                  <a:srgbClr val="392623"/>
                </a:solidFill>
                <a:latin typeface="Segoe UI" panose="020B0502040204020203" pitchFamily="34" charset="0"/>
              </a:rPr>
            </a:br>
            <a:r>
              <a:rPr lang="en-US" sz="1800" b="0" i="0" u="none" strike="noStrike" dirty="0">
                <a:solidFill>
                  <a:srgbClr val="392623"/>
                </a:solidFill>
                <a:effectLst/>
                <a:latin typeface="Museo Sans 300" panose="02000000000000000000" pitchFamily="50" charset="0"/>
              </a:rPr>
              <a:t>Increase resistance slowly and consistently to promote sustainable strength gains and reduce injury risk.</a:t>
            </a:r>
            <a:r>
              <a:rPr lang="en-US" sz="1800" b="0" i="0" dirty="0">
                <a:solidFill>
                  <a:srgbClr val="392623"/>
                </a:solidFill>
                <a:effectLst/>
                <a:latin typeface="Museo Sans 300" panose="02000000000000000000" pitchFamily="50" charset="0"/>
              </a:rPr>
              <a:t>​</a:t>
            </a:r>
            <a:endParaRPr lang="en-US" b="0" i="0" dirty="0">
              <a:solidFill>
                <a:srgbClr val="392623"/>
              </a:solidFill>
              <a:effectLst/>
              <a:latin typeface="Museo Sans 300" panose="02000000000000000000" pitchFamily="50" charset="0"/>
            </a:endParaRPr>
          </a:p>
          <a:p>
            <a:pPr algn="l" rtl="0" fontAlgn="base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b="1" i="0" u="none" strike="noStrike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Consult Healthcare Providers</a:t>
            </a:r>
            <a:r>
              <a:rPr lang="en-US" sz="1800" b="0" i="0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​</a:t>
            </a:r>
            <a:br>
              <a:rPr lang="en-US" dirty="0">
                <a:solidFill>
                  <a:srgbClr val="392623"/>
                </a:solidFill>
                <a:latin typeface="Segoe UI" panose="020B0502040204020203" pitchFamily="34" charset="0"/>
              </a:rPr>
            </a:br>
            <a:r>
              <a:rPr lang="en-US" sz="1800" b="0" i="0" u="none" strike="noStrike" dirty="0">
                <a:solidFill>
                  <a:srgbClr val="392623"/>
                </a:solidFill>
                <a:effectLst/>
                <a:latin typeface="Museo Sans 300" panose="02000000000000000000" pitchFamily="50" charset="0"/>
              </a:rPr>
              <a:t>Seek professional advice before starting, especially for those with chronic conditions or recent injuries.</a:t>
            </a:r>
            <a:r>
              <a:rPr lang="en-US" sz="1800" b="0" i="0" dirty="0">
                <a:solidFill>
                  <a:srgbClr val="392623"/>
                </a:solidFill>
                <a:effectLst/>
                <a:latin typeface="Museo Sans 300" panose="02000000000000000000" pitchFamily="50" charset="0"/>
              </a:rPr>
              <a:t>​</a:t>
            </a:r>
            <a:endParaRPr lang="en-US" b="0" i="0" dirty="0">
              <a:solidFill>
                <a:srgbClr val="392623"/>
              </a:solidFill>
              <a:effectLst/>
              <a:latin typeface="Museo Sans 300" panose="02000000000000000000" pitchFamily="50" charset="0"/>
            </a:endParaRPr>
          </a:p>
          <a:p>
            <a:pPr algn="l" rtl="0" fontAlgn="base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b="1" i="0" u="none" strike="noStrike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Safety and Recovery</a:t>
            </a:r>
            <a:r>
              <a:rPr lang="en-US" sz="1800" b="0" i="0" dirty="0">
                <a:solidFill>
                  <a:srgbClr val="0080B1"/>
                </a:solidFill>
                <a:effectLst/>
                <a:latin typeface="Museo Sans 700" panose="02000000000000000000" pitchFamily="50" charset="0"/>
              </a:rPr>
              <a:t>​</a:t>
            </a:r>
            <a:br>
              <a:rPr lang="en-US" dirty="0">
                <a:solidFill>
                  <a:srgbClr val="392623"/>
                </a:solidFill>
                <a:latin typeface="Segoe UI" panose="020B0502040204020203" pitchFamily="34" charset="0"/>
              </a:rPr>
            </a:br>
            <a:r>
              <a:rPr lang="en-US" sz="1800" b="0" i="0" u="none" strike="noStrike" dirty="0">
                <a:solidFill>
                  <a:srgbClr val="392623"/>
                </a:solidFill>
                <a:effectLst/>
                <a:latin typeface="Museo Sans 300" panose="02000000000000000000" pitchFamily="50" charset="0"/>
              </a:rPr>
              <a:t>Prioritize safety, proper technique, and allow rest for a positive and empowering strength training experience.</a:t>
            </a:r>
            <a:endParaRPr lang="en-US" b="0" i="0" dirty="0">
              <a:solidFill>
                <a:srgbClr val="392623"/>
              </a:solidFill>
              <a:effectLst/>
              <a:latin typeface="Museo Sans 300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325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CFFBC06-1F1A-A11B-57F4-5DCA1C0AF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466725"/>
            <a:ext cx="5619044" cy="1325563"/>
          </a:xfrm>
        </p:spPr>
        <p:txBody>
          <a:bodyPr>
            <a:normAutofit/>
          </a:bodyPr>
          <a:lstStyle/>
          <a:p>
            <a:r>
              <a:rPr lang="en-US" sz="4000" dirty="0"/>
              <a:t>Stronger Muscles, Better Life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53381B-9EA1-5259-8864-67F2F7DDACA2}"/>
              </a:ext>
            </a:extLst>
          </p:cNvPr>
          <p:cNvSpPr txBox="1"/>
          <p:nvPr/>
        </p:nvSpPr>
        <p:spPr>
          <a:xfrm>
            <a:off x="838200" y="2121806"/>
            <a:ext cx="608188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 rtl="0" fontAlgn="base"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It boosts independence and confidence by enhancing muscle strength for daily activities.​</a:t>
            </a:r>
          </a:p>
          <a:p>
            <a:pPr marL="285750" indent="-285750" algn="l" rtl="0" fontAlgn="base">
              <a:buClr>
                <a:srgbClr val="FFCE01"/>
              </a:buClr>
              <a:buFont typeface="Arial" panose="020B0604020202020204" pitchFamily="34" charset="0"/>
              <a:buChar char="•"/>
            </a:pPr>
            <a:endParaRPr lang="en-US" sz="2000" b="0" i="0" u="none" strike="noStrike" dirty="0">
              <a:solidFill>
                <a:schemeClr val="bg1"/>
              </a:solidFill>
              <a:effectLst/>
              <a:latin typeface="Museo Sans 300" panose="02000000000000000000" pitchFamily="50" charset="0"/>
            </a:endParaRPr>
          </a:p>
          <a:p>
            <a:pPr marL="285750" indent="-285750" algn="l" rtl="0" fontAlgn="base"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It is suitable for all ages and fitness levels, providing improvements in strength and balance over time.​</a:t>
            </a:r>
          </a:p>
          <a:p>
            <a:pPr marL="285750" indent="-285750" algn="l" rtl="0" fontAlgn="base">
              <a:buClr>
                <a:srgbClr val="FFCE01"/>
              </a:buClr>
              <a:buFont typeface="Arial" panose="020B0604020202020204" pitchFamily="34" charset="0"/>
              <a:buChar char="•"/>
            </a:pPr>
            <a:endParaRPr lang="en-US" sz="2000" b="0" i="0" u="none" strike="noStrike" dirty="0">
              <a:solidFill>
                <a:schemeClr val="bg1"/>
              </a:solidFill>
              <a:effectLst/>
              <a:latin typeface="Museo Sans 300" panose="02000000000000000000" pitchFamily="50" charset="0"/>
            </a:endParaRPr>
          </a:p>
          <a:p>
            <a:pPr marL="285750" indent="-285750" algn="l" rtl="0" fontAlgn="base"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Regular strength training supports resilience, mobility, and vitality, promoting better health through aging.</a:t>
            </a:r>
            <a:endParaRPr lang="en-US" sz="2000" b="0" i="0" dirty="0">
              <a:solidFill>
                <a:schemeClr val="bg1"/>
              </a:solidFill>
              <a:effectLst/>
              <a:latin typeface="Museo Sans 300" panose="02000000000000000000" pitchFamily="50" charset="0"/>
            </a:endParaRPr>
          </a:p>
        </p:txBody>
      </p:sp>
      <p:pic>
        <p:nvPicPr>
          <p:cNvPr id="7" name="Picture Placeholder 5">
            <a:extLst>
              <a:ext uri="{FF2B5EF4-FFF2-40B4-BE49-F238E27FC236}">
                <a16:creationId xmlns:a16="http://schemas.microsoft.com/office/drawing/2014/main" id="{C12E98FE-D5B2-122E-5B20-197663042F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97" r="43323"/>
          <a:stretch>
            <a:fillRect/>
          </a:stretch>
        </p:blipFill>
        <p:spPr>
          <a:xfrm>
            <a:off x="7428089" y="0"/>
            <a:ext cx="4763911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25207"/>
      </p:ext>
    </p:extLst>
  </p:cSld>
  <p:clrMapOvr>
    <a:masterClrMapping/>
  </p:clrMapOvr>
</p:sld>
</file>

<file path=ppt/theme/theme1.xml><?xml version="1.0" encoding="utf-8"?>
<a:theme xmlns:a="http://schemas.openxmlformats.org/drawingml/2006/main" name="Graph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3067d98-d053-485d-8fff-39fbbbd5bec1">
      <Terms xmlns="http://schemas.microsoft.com/office/infopath/2007/PartnerControls"/>
    </lcf76f155ced4ddcb4097134ff3c332f>
    <TaxCatchAll xmlns="1d972eee-5734-4d79-9e60-be51a48e622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765F9F50D784B8C07092FB1A8C1C1" ma:contentTypeVersion="9" ma:contentTypeDescription="Create a new document." ma:contentTypeScope="" ma:versionID="137dc951c98143a2765ba7356b3acddd">
  <xsd:schema xmlns:xsd="http://www.w3.org/2001/XMLSchema" xmlns:xs="http://www.w3.org/2001/XMLSchema" xmlns:p="http://schemas.microsoft.com/office/2006/metadata/properties" xmlns:ns2="a3067d98-d053-485d-8fff-39fbbbd5bec1" xmlns:ns3="1d972eee-5734-4d79-9e60-be51a48e622f" targetNamespace="http://schemas.microsoft.com/office/2006/metadata/properties" ma:root="true" ma:fieldsID="1e9566f22b91e69a70f7ea5fe0c7c6b9" ns2:_="" ns3:_="">
    <xsd:import namespace="a3067d98-d053-485d-8fff-39fbbbd5bec1"/>
    <xsd:import namespace="1d972eee-5734-4d79-9e60-be51a48e62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067d98-d053-485d-8fff-39fbbbd5be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52c3185-0c6c-4f4b-b949-446a93631ca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972eee-5734-4d79-9e60-be51a48e622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ddb1661-ec81-4788-adb0-23f1530b91ab}" ma:internalName="TaxCatchAll" ma:showField="CatchAllData" ma:web="1d972eee-5734-4d79-9e60-be51a48e62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D41128-B2DE-484B-9FCB-618BE98C819E}">
  <ds:schemaRefs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metadata/properties"/>
    <ds:schemaRef ds:uri="1d972eee-5734-4d79-9e60-be51a48e622f"/>
    <ds:schemaRef ds:uri="a3067d98-d053-485d-8fff-39fbbbd5bec1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2E965D7-E257-42D7-823F-EF6DC3D953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91D2FD6-F4C9-495B-BFBF-14F9DDF995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67d98-d053-485d-8fff-39fbbbd5bec1"/>
    <ds:schemaRef ds:uri="1d972eee-5734-4d79-9e60-be51a48e62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8146db0-559c-4a46-afb6-a822cb0e3fe3}" enabled="0" method="" siteId="{08146db0-559c-4a46-afb6-a822cb0e3f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521</Words>
  <Application>Microsoft Office PowerPoint</Application>
  <PresentationFormat>Widescreen</PresentationFormat>
  <Paragraphs>45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Aptos</vt:lpstr>
      <vt:lpstr>Arial</vt:lpstr>
      <vt:lpstr>Courier New</vt:lpstr>
      <vt:lpstr>Museo Sans 300</vt:lpstr>
      <vt:lpstr>Museo Sans 500</vt:lpstr>
      <vt:lpstr>Museo Sans 700</vt:lpstr>
      <vt:lpstr>Segoe UI</vt:lpstr>
      <vt:lpstr>System Font Regular</vt:lpstr>
      <vt:lpstr>Wingdings</vt:lpstr>
      <vt:lpstr>Graphic</vt:lpstr>
      <vt:lpstr>The Power of Strength Training for Women’s Health</vt:lpstr>
      <vt:lpstr>What is strength training?</vt:lpstr>
      <vt:lpstr>Why strength training matters</vt:lpstr>
      <vt:lpstr>PowerPoint Presentation</vt:lpstr>
      <vt:lpstr>PowerPoint Presentation</vt:lpstr>
      <vt:lpstr>Sample Strength Routine (Women 50+)</vt:lpstr>
      <vt:lpstr>Important Notes for Getting Started</vt:lpstr>
      <vt:lpstr>Stronger Muscles, Better Life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Subler</dc:creator>
  <cp:lastModifiedBy>Kasper, Colleen</cp:lastModifiedBy>
  <cp:revision>60</cp:revision>
  <dcterms:created xsi:type="dcterms:W3CDTF">2023-07-06T18:42:44Z</dcterms:created>
  <dcterms:modified xsi:type="dcterms:W3CDTF">2026-04-09T13:22:34Z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0x010100E0D765F9F50D784B8C07092FB1A8C1C1</vt:lpwstr>
  </property>
  <property fmtid="{D5CDD505-2E9C-101B-9397-08002B2CF9AE}" pid="3" name="Order">
    <vt:r8>879800</vt:r8>
  </property>
  <property fmtid="{D5CDD505-2E9C-101B-9397-08002B2CF9AE}" pid="4" name="MediaServiceImageTags">
    <vt:lpwstr/>
  </property>
</Properties>
</file>