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3303A-CD29-247A-8DB4-18064668F186}" v="3" dt="2026-03-31T17:01:42.505"/>
    <p1510:client id="{25FA79CB-EC3D-4D52-B9A2-060289279AA5}" v="1" dt="2026-03-31T17:03:18.1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S::colleen_kasper@trihealth.com::e1f0e7ef-adc0-4bde-8341-b778d7d31d10" providerId="AD" clId="Web-{0D93303A-CD29-247A-8DB4-18064668F186}"/>
    <pc:docChg chg="modSld">
      <pc:chgData name="Kasper, Colleen" userId="S::colleen_kasper@trihealth.com::e1f0e7ef-adc0-4bde-8341-b778d7d31d10" providerId="AD" clId="Web-{0D93303A-CD29-247A-8DB4-18064668F186}" dt="2026-03-31T17:01:37.349" v="1" actId="20577"/>
      <pc:docMkLst>
        <pc:docMk/>
      </pc:docMkLst>
      <pc:sldChg chg="modSp">
        <pc:chgData name="Kasper, Colleen" userId="S::colleen_kasper@trihealth.com::e1f0e7ef-adc0-4bde-8341-b778d7d31d10" providerId="AD" clId="Web-{0D93303A-CD29-247A-8DB4-18064668F186}" dt="2026-03-31T17:01:37.349" v="1" actId="20577"/>
        <pc:sldMkLst>
          <pc:docMk/>
          <pc:sldMk cId="1659854742" sldId="258"/>
        </pc:sldMkLst>
        <pc:spChg chg="mod">
          <ac:chgData name="Kasper, Colleen" userId="S::colleen_kasper@trihealth.com::e1f0e7ef-adc0-4bde-8341-b778d7d31d10" providerId="AD" clId="Web-{0D93303A-CD29-247A-8DB4-18064668F186}" dt="2026-03-31T17:01:37.349" v="1" actId="20577"/>
          <ac:spMkLst>
            <pc:docMk/>
            <pc:sldMk cId="1659854742" sldId="258"/>
            <ac:spMk id="18" creationId="{99D63FB1-1573-8A4D-E0EB-595A6FDCA933}"/>
          </ac:spMkLst>
        </pc:spChg>
      </pc:sldChg>
    </pc:docChg>
  </pc:docChgLst>
  <pc:docChgLst>
    <pc:chgData name="Kasper, Colleen" userId="e1f0e7ef-adc0-4bde-8341-b778d7d31d10" providerId="ADAL" clId="{DB825284-B57F-4A35-95D3-2D762E5DBAA5}"/>
    <pc:docChg chg="undo custSel modSld">
      <pc:chgData name="Kasper, Colleen" userId="e1f0e7ef-adc0-4bde-8341-b778d7d31d10" providerId="ADAL" clId="{DB825284-B57F-4A35-95D3-2D762E5DBAA5}" dt="2026-03-31T17:03:28.726" v="85" actId="2711"/>
      <pc:docMkLst>
        <pc:docMk/>
      </pc:docMkLst>
      <pc:sldChg chg="modSp mod">
        <pc:chgData name="Kasper, Colleen" userId="e1f0e7ef-adc0-4bde-8341-b778d7d31d10" providerId="ADAL" clId="{DB825284-B57F-4A35-95D3-2D762E5DBAA5}" dt="2026-03-31T17:03:28.726" v="85" actId="2711"/>
        <pc:sldMkLst>
          <pc:docMk/>
          <pc:sldMk cId="1659854742" sldId="258"/>
        </pc:sldMkLst>
        <pc:spChg chg="mod">
          <ac:chgData name="Kasper, Colleen" userId="e1f0e7ef-adc0-4bde-8341-b778d7d31d10" providerId="ADAL" clId="{DB825284-B57F-4A35-95D3-2D762E5DBAA5}" dt="2026-03-19T15:07:56.163" v="31" actId="1076"/>
          <ac:spMkLst>
            <pc:docMk/>
            <pc:sldMk cId="1659854742" sldId="258"/>
            <ac:spMk id="7" creationId="{E78E8204-3343-7FFF-8C87-3B4D1D08AF61}"/>
          </ac:spMkLst>
        </pc:spChg>
        <pc:spChg chg="mod">
          <ac:chgData name="Kasper, Colleen" userId="e1f0e7ef-adc0-4bde-8341-b778d7d31d10" providerId="ADAL" clId="{DB825284-B57F-4A35-95D3-2D762E5DBAA5}" dt="2026-03-19T15:21:56.015" v="68" actId="1076"/>
          <ac:spMkLst>
            <pc:docMk/>
            <pc:sldMk cId="1659854742" sldId="258"/>
            <ac:spMk id="11" creationId="{CE4B3609-3589-3FA2-4E85-9D58D64E4D1C}"/>
          </ac:spMkLst>
        </pc:spChg>
        <pc:spChg chg="mod">
          <ac:chgData name="Kasper, Colleen" userId="e1f0e7ef-adc0-4bde-8341-b778d7d31d10" providerId="ADAL" clId="{DB825284-B57F-4A35-95D3-2D762E5DBAA5}" dt="2026-03-19T15:21:56.015" v="68" actId="1076"/>
          <ac:spMkLst>
            <pc:docMk/>
            <pc:sldMk cId="1659854742" sldId="258"/>
            <ac:spMk id="14" creationId="{65CD34C5-6E2E-F367-B073-79C46937034B}"/>
          </ac:spMkLst>
        </pc:spChg>
        <pc:spChg chg="mod">
          <ac:chgData name="Kasper, Colleen" userId="e1f0e7ef-adc0-4bde-8341-b778d7d31d10" providerId="ADAL" clId="{DB825284-B57F-4A35-95D3-2D762E5DBAA5}" dt="2026-03-19T15:21:29.688" v="62" actId="1076"/>
          <ac:spMkLst>
            <pc:docMk/>
            <pc:sldMk cId="1659854742" sldId="258"/>
            <ac:spMk id="17" creationId="{DD6A66FA-F54A-7B17-364D-0C66A3C86BC8}"/>
          </ac:spMkLst>
        </pc:spChg>
        <pc:spChg chg="mod">
          <ac:chgData name="Kasper, Colleen" userId="e1f0e7ef-adc0-4bde-8341-b778d7d31d10" providerId="ADAL" clId="{DB825284-B57F-4A35-95D3-2D762E5DBAA5}" dt="2026-03-31T17:02:00.264" v="75" actId="1076"/>
          <ac:spMkLst>
            <pc:docMk/>
            <pc:sldMk cId="1659854742" sldId="258"/>
            <ac:spMk id="18" creationId="{99D63FB1-1573-8A4D-E0EB-595A6FDCA933}"/>
          </ac:spMkLst>
        </pc:spChg>
        <pc:spChg chg="mod">
          <ac:chgData name="Kasper, Colleen" userId="e1f0e7ef-adc0-4bde-8341-b778d7d31d10" providerId="ADAL" clId="{DB825284-B57F-4A35-95D3-2D762E5DBAA5}" dt="2026-03-31T17:03:28.726" v="85" actId="2711"/>
          <ac:spMkLst>
            <pc:docMk/>
            <pc:sldMk cId="1659854742" sldId="258"/>
            <ac:spMk id="19" creationId="{9546F53E-90B5-BC94-4BAE-DD3DC4A54542}"/>
          </ac:spMkLst>
        </pc:spChg>
        <pc:picChg chg="mod">
          <ac:chgData name="Kasper, Colleen" userId="e1f0e7ef-adc0-4bde-8341-b778d7d31d10" providerId="ADAL" clId="{DB825284-B57F-4A35-95D3-2D762E5DBAA5}" dt="2026-03-19T15:12:23.749" v="44" actId="14826"/>
          <ac:picMkLst>
            <pc:docMk/>
            <pc:sldMk cId="1659854742" sldId="258"/>
            <ac:picMk id="13" creationId="{F1380A4E-2507-102F-99F2-5A50FC1D51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54223" y="2208925"/>
            <a:ext cx="207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56165"/>
            <a:ext cx="2235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254741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8760" y="4977175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549043" y="3927835"/>
            <a:ext cx="45198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Consistent, balanced nutrition supports men as they age.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8198" y="4969936"/>
            <a:ext cx="556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Eating well supports energy, muscle, heart health, and mental sharpness as you age.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23539" r="23539"/>
          <a:stretch/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CC2DEE-A835-4659-A300-642D5DF1CE8E}">
  <ds:schemaRefs>
    <ds:schemaRef ds:uri="http://schemas.microsoft.com/office/2006/metadata/properties"/>
    <ds:schemaRef ds:uri="1d972eee-5734-4d79-9e60-be51a48e622f"/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a3067d98-d053-485d-8fff-39fbbbd5bec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D0DFE95-E500-4E0D-B28C-CF1FB4279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BABDD2-A31E-4940-BD2C-AE19FE7FC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62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56</cp:revision>
  <dcterms:created xsi:type="dcterms:W3CDTF">2023-07-06T18:42:44Z</dcterms:created>
  <dcterms:modified xsi:type="dcterms:W3CDTF">2026-03-31T17:03:35Z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  <property fmtid="{D5CDD505-2E9C-101B-9397-08002B2CF9AE}" pid="4" name="MediaServiceImageTags">
    <vt:lpwstr/>
  </property>
</Properties>
</file>