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17"/>
  </p:notesMasterIdLst>
  <p:sldIdLst>
    <p:sldId id="256" r:id="rId5"/>
    <p:sldId id="261" r:id="rId6"/>
    <p:sldId id="276" r:id="rId7"/>
    <p:sldId id="264" r:id="rId8"/>
    <p:sldId id="277" r:id="rId9"/>
    <p:sldId id="278" r:id="rId10"/>
    <p:sldId id="279" r:id="rId11"/>
    <p:sldId id="282" r:id="rId12"/>
    <p:sldId id="281" r:id="rId13"/>
    <p:sldId id="283" r:id="rId14"/>
    <p:sldId id="284" r:id="rId15"/>
    <p:sldId id="285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E01"/>
    <a:srgbClr val="0080B1"/>
    <a:srgbClr val="00467F"/>
    <a:srgbClr val="0A1835"/>
    <a:srgbClr val="0A2143"/>
    <a:srgbClr val="0A1733"/>
    <a:srgbClr val="0A122B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441"/>
    <p:restoredTop sz="84606" autoAdjust="0"/>
  </p:normalViewPr>
  <p:slideViewPr>
    <p:cSldViewPr snapToGrid="0">
      <p:cViewPr varScale="1">
        <p:scale>
          <a:sx n="85" d="100"/>
          <a:sy n="85" d="100"/>
        </p:scale>
        <p:origin x="1680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sper, Colleen" userId="e1f0e7ef-adc0-4bde-8341-b778d7d31d10" providerId="ADAL" clId="{DB825284-B57F-4A35-95D3-2D762E5DBAA5}"/>
    <pc:docChg chg="undo custSel addSld delSld modSld sldOrd">
      <pc:chgData name="Kasper, Colleen" userId="e1f0e7ef-adc0-4bde-8341-b778d7d31d10" providerId="ADAL" clId="{DB825284-B57F-4A35-95D3-2D762E5DBAA5}" dt="2026-05-13T12:03:32.409" v="484" actId="20577"/>
      <pc:docMkLst>
        <pc:docMk/>
      </pc:docMkLst>
      <pc:sldChg chg="addSp modSp mod">
        <pc:chgData name="Kasper, Colleen" userId="e1f0e7ef-adc0-4bde-8341-b778d7d31d10" providerId="ADAL" clId="{DB825284-B57F-4A35-95D3-2D762E5DBAA5}" dt="2026-05-11T14:58:21.071" v="19" actId="20577"/>
        <pc:sldMkLst>
          <pc:docMk/>
          <pc:sldMk cId="4049127333" sldId="256"/>
        </pc:sldMkLst>
        <pc:spChg chg="mod">
          <ac:chgData name="Kasper, Colleen" userId="e1f0e7ef-adc0-4bde-8341-b778d7d31d10" providerId="ADAL" clId="{DB825284-B57F-4A35-95D3-2D762E5DBAA5}" dt="2026-05-11T14:58:18.137" v="10" actId="14100"/>
          <ac:spMkLst>
            <pc:docMk/>
            <pc:sldMk cId="4049127333" sldId="256"/>
            <ac:spMk id="2" creationId="{0056C7B4-B3A0-DF47-B03D-BA9FF64602A2}"/>
          </ac:spMkLst>
        </pc:spChg>
        <pc:spChg chg="mod">
          <ac:chgData name="Kasper, Colleen" userId="e1f0e7ef-adc0-4bde-8341-b778d7d31d10" providerId="ADAL" clId="{DB825284-B57F-4A35-95D3-2D762E5DBAA5}" dt="2026-05-11T14:58:21.071" v="19" actId="20577"/>
          <ac:spMkLst>
            <pc:docMk/>
            <pc:sldMk cId="4049127333" sldId="256"/>
            <ac:spMk id="4" creationId="{F7748647-00F6-13A5-0734-232F197371C0}"/>
          </ac:spMkLst>
        </pc:spChg>
      </pc:sldChg>
      <pc:sldChg chg="modSp mod">
        <pc:chgData name="Kasper, Colleen" userId="e1f0e7ef-adc0-4bde-8341-b778d7d31d10" providerId="ADAL" clId="{DB825284-B57F-4A35-95D3-2D762E5DBAA5}" dt="2026-05-11T15:00:20.882" v="49" actId="1076"/>
        <pc:sldMkLst>
          <pc:docMk/>
          <pc:sldMk cId="3813280941" sldId="261"/>
        </pc:sldMkLst>
        <pc:spChg chg="mod">
          <ac:chgData name="Kasper, Colleen" userId="e1f0e7ef-adc0-4bde-8341-b778d7d31d10" providerId="ADAL" clId="{DB825284-B57F-4A35-95D3-2D762E5DBAA5}" dt="2026-05-11T14:59:59.928" v="46" actId="1076"/>
          <ac:spMkLst>
            <pc:docMk/>
            <pc:sldMk cId="3813280941" sldId="261"/>
            <ac:spMk id="4" creationId="{37A4556D-66C2-5B28-699A-0C4ACE94F696}"/>
          </ac:spMkLst>
        </pc:spChg>
        <pc:spChg chg="mod">
          <ac:chgData name="Kasper, Colleen" userId="e1f0e7ef-adc0-4bde-8341-b778d7d31d10" providerId="ADAL" clId="{DB825284-B57F-4A35-95D3-2D762E5DBAA5}" dt="2026-05-11T15:00:20.882" v="49" actId="1076"/>
          <ac:spMkLst>
            <pc:docMk/>
            <pc:sldMk cId="3813280941" sldId="261"/>
            <ac:spMk id="6" creationId="{FA5004BC-1BCF-2A79-4371-0FAA98AC4829}"/>
          </ac:spMkLst>
        </pc:spChg>
        <pc:picChg chg="mod modCrop">
          <ac:chgData name="Kasper, Colleen" userId="e1f0e7ef-adc0-4bde-8341-b778d7d31d10" providerId="ADAL" clId="{DB825284-B57F-4A35-95D3-2D762E5DBAA5}" dt="2026-05-11T15:00:16.164" v="48" actId="18131"/>
          <ac:picMkLst>
            <pc:docMk/>
            <pc:sldMk cId="3813280941" sldId="261"/>
            <ac:picMk id="2" creationId="{596509BC-CEFD-32FD-3CC0-401D5826C5AA}"/>
          </ac:picMkLst>
        </pc:picChg>
      </pc:sldChg>
      <pc:sldChg chg="addSp delSp modSp mod">
        <pc:chgData name="Kasper, Colleen" userId="e1f0e7ef-adc0-4bde-8341-b778d7d31d10" providerId="ADAL" clId="{DB825284-B57F-4A35-95D3-2D762E5DBAA5}" dt="2026-05-11T15:09:13.930" v="129" actId="12"/>
        <pc:sldMkLst>
          <pc:docMk/>
          <pc:sldMk cId="1159310831" sldId="264"/>
        </pc:sldMkLst>
        <pc:spChg chg="mod">
          <ac:chgData name="Kasper, Colleen" userId="e1f0e7ef-adc0-4bde-8341-b778d7d31d10" providerId="ADAL" clId="{DB825284-B57F-4A35-95D3-2D762E5DBAA5}" dt="2026-05-11T15:05:20.961" v="89" actId="1076"/>
          <ac:spMkLst>
            <pc:docMk/>
            <pc:sldMk cId="1159310831" sldId="264"/>
            <ac:spMk id="4" creationId="{90A96540-B628-E0C3-5C18-B3DCD7F24770}"/>
          </ac:spMkLst>
        </pc:spChg>
        <pc:spChg chg="add mod">
          <ac:chgData name="Kasper, Colleen" userId="e1f0e7ef-adc0-4bde-8341-b778d7d31d10" providerId="ADAL" clId="{DB825284-B57F-4A35-95D3-2D762E5DBAA5}" dt="2026-05-11T15:05:59.024" v="99" actId="1076"/>
          <ac:spMkLst>
            <pc:docMk/>
            <pc:sldMk cId="1159310831" sldId="264"/>
            <ac:spMk id="13" creationId="{67233F25-595C-90AA-DD63-8C704FB9D026}"/>
          </ac:spMkLst>
        </pc:spChg>
        <pc:spChg chg="add mod">
          <ac:chgData name="Kasper, Colleen" userId="e1f0e7ef-adc0-4bde-8341-b778d7d31d10" providerId="ADAL" clId="{DB825284-B57F-4A35-95D3-2D762E5DBAA5}" dt="2026-05-11T15:06:21.870" v="103" actId="34135"/>
          <ac:spMkLst>
            <pc:docMk/>
            <pc:sldMk cId="1159310831" sldId="264"/>
            <ac:spMk id="15" creationId="{E59419E9-4107-E523-343C-B54E83FF58B2}"/>
          </ac:spMkLst>
        </pc:spChg>
        <pc:spChg chg="add mod">
          <ac:chgData name="Kasper, Colleen" userId="e1f0e7ef-adc0-4bde-8341-b778d7d31d10" providerId="ADAL" clId="{DB825284-B57F-4A35-95D3-2D762E5DBAA5}" dt="2026-05-11T15:08:33.515" v="115" actId="207"/>
          <ac:spMkLst>
            <pc:docMk/>
            <pc:sldMk cId="1159310831" sldId="264"/>
            <ac:spMk id="22" creationId="{AAD12943-69CD-21C6-37CC-2B404FCD0D14}"/>
          </ac:spMkLst>
        </pc:spChg>
        <pc:spChg chg="add mod">
          <ac:chgData name="Kasper, Colleen" userId="e1f0e7ef-adc0-4bde-8341-b778d7d31d10" providerId="ADAL" clId="{DB825284-B57F-4A35-95D3-2D762E5DBAA5}" dt="2026-05-11T15:09:13.930" v="129" actId="12"/>
          <ac:spMkLst>
            <pc:docMk/>
            <pc:sldMk cId="1159310831" sldId="264"/>
            <ac:spMk id="25" creationId="{48FB82FD-CB4A-DBD0-40FD-FD370AE170A2}"/>
          </ac:spMkLst>
        </pc:spChg>
      </pc:sldChg>
      <pc:sldChg chg="modSp mod">
        <pc:chgData name="Kasper, Colleen" userId="e1f0e7ef-adc0-4bde-8341-b778d7d31d10" providerId="ADAL" clId="{DB825284-B57F-4A35-95D3-2D762E5DBAA5}" dt="2026-05-11T15:03:03.129" v="82" actId="14100"/>
        <pc:sldMkLst>
          <pc:docMk/>
          <pc:sldMk cId="2051728355" sldId="276"/>
        </pc:sldMkLst>
        <pc:spChg chg="mod">
          <ac:chgData name="Kasper, Colleen" userId="e1f0e7ef-adc0-4bde-8341-b778d7d31d10" providerId="ADAL" clId="{DB825284-B57F-4A35-95D3-2D762E5DBAA5}" dt="2026-05-11T15:02:27.050" v="71" actId="27636"/>
          <ac:spMkLst>
            <pc:docMk/>
            <pc:sldMk cId="2051728355" sldId="276"/>
            <ac:spMk id="2" creationId="{F5A68217-D0DB-0E75-0241-A9A4EA6635FA}"/>
          </ac:spMkLst>
        </pc:spChg>
        <pc:spChg chg="mod">
          <ac:chgData name="Kasper, Colleen" userId="e1f0e7ef-adc0-4bde-8341-b778d7d31d10" providerId="ADAL" clId="{DB825284-B57F-4A35-95D3-2D762E5DBAA5}" dt="2026-05-11T15:03:03.129" v="82" actId="14100"/>
          <ac:spMkLst>
            <pc:docMk/>
            <pc:sldMk cId="2051728355" sldId="276"/>
            <ac:spMk id="4" creationId="{28276842-CD8D-AA77-F166-175BECD0A1AD}"/>
          </ac:spMkLst>
        </pc:spChg>
        <pc:picChg chg="mod modCrop">
          <ac:chgData name="Kasper, Colleen" userId="e1f0e7ef-adc0-4bde-8341-b778d7d31d10" providerId="ADAL" clId="{DB825284-B57F-4A35-95D3-2D762E5DBAA5}" dt="2026-05-11T15:02:57.071" v="81" actId="18131"/>
          <ac:picMkLst>
            <pc:docMk/>
            <pc:sldMk cId="2051728355" sldId="276"/>
            <ac:picMk id="6" creationId="{936E669B-6B65-5048-DAD9-FFB58C5DDB39}"/>
          </ac:picMkLst>
        </pc:picChg>
      </pc:sldChg>
      <pc:sldChg chg="modSp mod">
        <pc:chgData name="Kasper, Colleen" userId="e1f0e7ef-adc0-4bde-8341-b778d7d31d10" providerId="ADAL" clId="{DB825284-B57F-4A35-95D3-2D762E5DBAA5}" dt="2026-05-11T15:11:31.496" v="145" actId="18131"/>
        <pc:sldMkLst>
          <pc:docMk/>
          <pc:sldMk cId="2780999285" sldId="277"/>
        </pc:sldMkLst>
        <pc:spChg chg="mod">
          <ac:chgData name="Kasper, Colleen" userId="e1f0e7ef-adc0-4bde-8341-b778d7d31d10" providerId="ADAL" clId="{DB825284-B57F-4A35-95D3-2D762E5DBAA5}" dt="2026-05-11T15:11:02.678" v="141" actId="1076"/>
          <ac:spMkLst>
            <pc:docMk/>
            <pc:sldMk cId="2780999285" sldId="277"/>
            <ac:spMk id="4" creationId="{92F18D38-88F8-A6D9-AC88-7E6BE6EC23A2}"/>
          </ac:spMkLst>
        </pc:spChg>
        <pc:spChg chg="mod">
          <ac:chgData name="Kasper, Colleen" userId="e1f0e7ef-adc0-4bde-8341-b778d7d31d10" providerId="ADAL" clId="{DB825284-B57F-4A35-95D3-2D762E5DBAA5}" dt="2026-05-11T15:11:10.025" v="142" actId="12"/>
          <ac:spMkLst>
            <pc:docMk/>
            <pc:sldMk cId="2780999285" sldId="277"/>
            <ac:spMk id="6" creationId="{45E588F3-783A-B9E0-F247-9D86D0FD9092}"/>
          </ac:spMkLst>
        </pc:spChg>
        <pc:picChg chg="mod modCrop">
          <ac:chgData name="Kasper, Colleen" userId="e1f0e7ef-adc0-4bde-8341-b778d7d31d10" providerId="ADAL" clId="{DB825284-B57F-4A35-95D3-2D762E5DBAA5}" dt="2026-05-11T15:11:31.496" v="145" actId="18131"/>
          <ac:picMkLst>
            <pc:docMk/>
            <pc:sldMk cId="2780999285" sldId="277"/>
            <ac:picMk id="2" creationId="{B5E9162C-C39F-DF64-91FB-81E097F8A4F8}"/>
          </ac:picMkLst>
        </pc:picChg>
      </pc:sldChg>
      <pc:sldChg chg="addSp delSp modSp mod">
        <pc:chgData name="Kasper, Colleen" userId="e1f0e7ef-adc0-4bde-8341-b778d7d31d10" providerId="ADAL" clId="{DB825284-B57F-4A35-95D3-2D762E5DBAA5}" dt="2026-05-11T15:14:46.929" v="176" actId="1076"/>
        <pc:sldMkLst>
          <pc:docMk/>
          <pc:sldMk cId="785368999" sldId="278"/>
        </pc:sldMkLst>
        <pc:spChg chg="add mod">
          <ac:chgData name="Kasper, Colleen" userId="e1f0e7ef-adc0-4bde-8341-b778d7d31d10" providerId="ADAL" clId="{DB825284-B57F-4A35-95D3-2D762E5DBAA5}" dt="2026-05-11T15:14:46.929" v="176" actId="1076"/>
          <ac:spMkLst>
            <pc:docMk/>
            <pc:sldMk cId="785368999" sldId="278"/>
            <ac:spMk id="3" creationId="{4E47F01D-AC7F-AC00-5BAD-054E9C3791AF}"/>
          </ac:spMkLst>
        </pc:spChg>
        <pc:spChg chg="mod">
          <ac:chgData name="Kasper, Colleen" userId="e1f0e7ef-adc0-4bde-8341-b778d7d31d10" providerId="ADAL" clId="{DB825284-B57F-4A35-95D3-2D762E5DBAA5}" dt="2026-05-11T15:11:46.117" v="149" actId="20577"/>
          <ac:spMkLst>
            <pc:docMk/>
            <pc:sldMk cId="785368999" sldId="278"/>
            <ac:spMk id="5" creationId="{B0E68242-0ED5-6878-7A15-C7ECE01CAB4B}"/>
          </ac:spMkLst>
        </pc:spChg>
      </pc:sldChg>
      <pc:sldChg chg="modSp mod">
        <pc:chgData name="Kasper, Colleen" userId="e1f0e7ef-adc0-4bde-8341-b778d7d31d10" providerId="ADAL" clId="{DB825284-B57F-4A35-95D3-2D762E5DBAA5}" dt="2026-05-11T15:18:38.017" v="205" actId="14826"/>
        <pc:sldMkLst>
          <pc:docMk/>
          <pc:sldMk cId="776647579" sldId="279"/>
        </pc:sldMkLst>
        <pc:spChg chg="mod">
          <ac:chgData name="Kasper, Colleen" userId="e1f0e7ef-adc0-4bde-8341-b778d7d31d10" providerId="ADAL" clId="{DB825284-B57F-4A35-95D3-2D762E5DBAA5}" dt="2026-05-11T15:15:58.070" v="201" actId="1076"/>
          <ac:spMkLst>
            <pc:docMk/>
            <pc:sldMk cId="776647579" sldId="279"/>
            <ac:spMk id="2" creationId="{EFDC3C9D-7173-E8FE-5D69-2CB28F9E30EE}"/>
          </ac:spMkLst>
        </pc:spChg>
        <pc:spChg chg="mod">
          <ac:chgData name="Kasper, Colleen" userId="e1f0e7ef-adc0-4bde-8341-b778d7d31d10" providerId="ADAL" clId="{DB825284-B57F-4A35-95D3-2D762E5DBAA5}" dt="2026-05-11T15:16:03.489" v="203" actId="255"/>
          <ac:spMkLst>
            <pc:docMk/>
            <pc:sldMk cId="776647579" sldId="279"/>
            <ac:spMk id="4" creationId="{7D21E1E5-4D4C-2AC0-03FC-613832550D89}"/>
          </ac:spMkLst>
        </pc:spChg>
        <pc:picChg chg="mod">
          <ac:chgData name="Kasper, Colleen" userId="e1f0e7ef-adc0-4bde-8341-b778d7d31d10" providerId="ADAL" clId="{DB825284-B57F-4A35-95D3-2D762E5DBAA5}" dt="2026-05-11T15:18:38.017" v="205" actId="14826"/>
          <ac:picMkLst>
            <pc:docMk/>
            <pc:sldMk cId="776647579" sldId="279"/>
            <ac:picMk id="6" creationId="{10FA81CC-5F46-04AC-3728-9C0459180529}"/>
          </ac:picMkLst>
        </pc:picChg>
      </pc:sldChg>
      <pc:sldChg chg="addSp delSp modSp mod modClrScheme chgLayout">
        <pc:chgData name="Kasper, Colleen" userId="e1f0e7ef-adc0-4bde-8341-b778d7d31d10" providerId="ADAL" clId="{DB825284-B57F-4A35-95D3-2D762E5DBAA5}" dt="2026-05-13T12:03:32.409" v="484" actId="20577"/>
        <pc:sldMkLst>
          <pc:docMk/>
          <pc:sldMk cId="3533925207" sldId="281"/>
        </pc:sldMkLst>
        <pc:spChg chg="mod ord">
          <ac:chgData name="Kasper, Colleen" userId="e1f0e7ef-adc0-4bde-8341-b778d7d31d10" providerId="ADAL" clId="{DB825284-B57F-4A35-95D3-2D762E5DBAA5}" dt="2026-05-11T18:08:10.475" v="307"/>
          <ac:spMkLst>
            <pc:docMk/>
            <pc:sldMk cId="3533925207" sldId="281"/>
            <ac:spMk id="4" creationId="{9CFFBC06-1F1A-A11B-57F4-5DCA1C0AF7E9}"/>
          </ac:spMkLst>
        </pc:spChg>
        <pc:spChg chg="mod">
          <ac:chgData name="Kasper, Colleen" userId="e1f0e7ef-adc0-4bde-8341-b778d7d31d10" providerId="ADAL" clId="{DB825284-B57F-4A35-95D3-2D762E5DBAA5}" dt="2026-05-13T12:03:32.409" v="484" actId="20577"/>
          <ac:spMkLst>
            <pc:docMk/>
            <pc:sldMk cId="3533925207" sldId="281"/>
            <ac:spMk id="6" creationId="{3E53381B-9EA1-5259-8864-67F2F7DDACA2}"/>
          </ac:spMkLst>
        </pc:spChg>
        <pc:picChg chg="add del mod">
          <ac:chgData name="Kasper, Colleen" userId="e1f0e7ef-adc0-4bde-8341-b778d7d31d10" providerId="ADAL" clId="{DB825284-B57F-4A35-95D3-2D762E5DBAA5}" dt="2026-05-11T18:11:59.710" v="335" actId="14826"/>
          <ac:picMkLst>
            <pc:docMk/>
            <pc:sldMk cId="3533925207" sldId="281"/>
            <ac:picMk id="7" creationId="{C12E98FE-D5B2-122E-5B20-197663042FC3}"/>
          </ac:picMkLst>
        </pc:picChg>
      </pc:sldChg>
      <pc:sldChg chg="addSp modSp add mod ord">
        <pc:chgData name="Kasper, Colleen" userId="e1f0e7ef-adc0-4bde-8341-b778d7d31d10" providerId="ADAL" clId="{DB825284-B57F-4A35-95D3-2D762E5DBAA5}" dt="2026-05-11T18:06:12.761" v="300" actId="1076"/>
        <pc:sldMkLst>
          <pc:docMk/>
          <pc:sldMk cId="1059822886" sldId="282"/>
        </pc:sldMkLst>
        <pc:spChg chg="mod">
          <ac:chgData name="Kasper, Colleen" userId="e1f0e7ef-adc0-4bde-8341-b778d7d31d10" providerId="ADAL" clId="{DB825284-B57F-4A35-95D3-2D762E5DBAA5}" dt="2026-05-11T18:06:11.271" v="299" actId="1076"/>
          <ac:spMkLst>
            <pc:docMk/>
            <pc:sldMk cId="1059822886" sldId="282"/>
            <ac:spMk id="4" creationId="{EF069B02-0E3D-811A-4A37-396E426A7FF9}"/>
          </ac:spMkLst>
        </pc:spChg>
        <pc:spChg chg="mod">
          <ac:chgData name="Kasper, Colleen" userId="e1f0e7ef-adc0-4bde-8341-b778d7d31d10" providerId="ADAL" clId="{DB825284-B57F-4A35-95D3-2D762E5DBAA5}" dt="2026-05-11T18:06:12.761" v="300" actId="1076"/>
          <ac:spMkLst>
            <pc:docMk/>
            <pc:sldMk cId="1059822886" sldId="282"/>
            <ac:spMk id="13" creationId="{614767D5-BADD-9CD6-A666-82A95610EDA8}"/>
          </ac:spMkLst>
        </pc:spChg>
        <pc:spChg chg="mod">
          <ac:chgData name="Kasper, Colleen" userId="e1f0e7ef-adc0-4bde-8341-b778d7d31d10" providerId="ADAL" clId="{DB825284-B57F-4A35-95D3-2D762E5DBAA5}" dt="2026-05-11T18:04:54.605" v="281" actId="1076"/>
          <ac:spMkLst>
            <pc:docMk/>
            <pc:sldMk cId="1059822886" sldId="282"/>
            <ac:spMk id="22" creationId="{A0ECD007-C7D6-4E59-154C-73D31E8E6FB5}"/>
          </ac:spMkLst>
        </pc:spChg>
        <pc:spChg chg="mod">
          <ac:chgData name="Kasper, Colleen" userId="e1f0e7ef-adc0-4bde-8341-b778d7d31d10" providerId="ADAL" clId="{DB825284-B57F-4A35-95D3-2D762E5DBAA5}" dt="2026-05-11T18:04:58.897" v="283" actId="15"/>
          <ac:spMkLst>
            <pc:docMk/>
            <pc:sldMk cId="1059822886" sldId="282"/>
            <ac:spMk id="25" creationId="{FBE3D13B-36DC-9D39-FB06-00BD706FA500}"/>
          </ac:spMkLst>
        </pc:spChg>
      </pc:sldChg>
      <pc:sldChg chg="addSp delSp modSp add mod ord">
        <pc:chgData name="Kasper, Colleen" userId="e1f0e7ef-adc0-4bde-8341-b778d7d31d10" providerId="ADAL" clId="{DB825284-B57F-4A35-95D3-2D762E5DBAA5}" dt="2026-05-11T18:18:32.555" v="418" actId="14826"/>
        <pc:sldMkLst>
          <pc:docMk/>
          <pc:sldMk cId="2535415465" sldId="283"/>
        </pc:sldMkLst>
        <pc:spChg chg="mod">
          <ac:chgData name="Kasper, Colleen" userId="e1f0e7ef-adc0-4bde-8341-b778d7d31d10" providerId="ADAL" clId="{DB825284-B57F-4A35-95D3-2D762E5DBAA5}" dt="2026-05-11T18:14:43.696" v="403" actId="14100"/>
          <ac:spMkLst>
            <pc:docMk/>
            <pc:sldMk cId="2535415465" sldId="283"/>
            <ac:spMk id="4" creationId="{C2A4745D-0C71-8966-191A-385FA6626F85}"/>
          </ac:spMkLst>
        </pc:spChg>
        <pc:spChg chg="mod">
          <ac:chgData name="Kasper, Colleen" userId="e1f0e7ef-adc0-4bde-8341-b778d7d31d10" providerId="ADAL" clId="{DB825284-B57F-4A35-95D3-2D762E5DBAA5}" dt="2026-05-11T18:14:45.872" v="404" actId="14100"/>
          <ac:spMkLst>
            <pc:docMk/>
            <pc:sldMk cId="2535415465" sldId="283"/>
            <ac:spMk id="6" creationId="{BF28EDE4-F144-17D4-9EBA-F873DA530142}"/>
          </ac:spMkLst>
        </pc:spChg>
        <pc:spChg chg="add mod">
          <ac:chgData name="Kasper, Colleen" userId="e1f0e7ef-adc0-4bde-8341-b778d7d31d10" providerId="ADAL" clId="{DB825284-B57F-4A35-95D3-2D762E5DBAA5}" dt="2026-05-11T18:16:31.061" v="416" actId="1076"/>
          <ac:spMkLst>
            <pc:docMk/>
            <pc:sldMk cId="2535415465" sldId="283"/>
            <ac:spMk id="7" creationId="{935AF1A1-5B00-5FB4-B3E8-A6391BFDDDE3}"/>
          </ac:spMkLst>
        </pc:spChg>
        <pc:spChg chg="add mod">
          <ac:chgData name="Kasper, Colleen" userId="e1f0e7ef-adc0-4bde-8341-b778d7d31d10" providerId="ADAL" clId="{DB825284-B57F-4A35-95D3-2D762E5DBAA5}" dt="2026-05-11T18:15:14.251" v="409" actId="1076"/>
          <ac:spMkLst>
            <pc:docMk/>
            <pc:sldMk cId="2535415465" sldId="283"/>
            <ac:spMk id="9" creationId="{979C14BF-3CF9-6AFD-8EFB-F7D49FC7705D}"/>
          </ac:spMkLst>
        </pc:spChg>
        <pc:picChg chg="add mod">
          <ac:chgData name="Kasper, Colleen" userId="e1f0e7ef-adc0-4bde-8341-b778d7d31d10" providerId="ADAL" clId="{DB825284-B57F-4A35-95D3-2D762E5DBAA5}" dt="2026-05-11T18:16:09.118" v="412" actId="207"/>
          <ac:picMkLst>
            <pc:docMk/>
            <pc:sldMk cId="2535415465" sldId="283"/>
            <ac:picMk id="11" creationId="{3E0E7BFD-664F-BE49-506A-AC3922E02BAE}"/>
          </ac:picMkLst>
        </pc:picChg>
        <pc:picChg chg="add mod">
          <ac:chgData name="Kasper, Colleen" userId="e1f0e7ef-adc0-4bde-8341-b778d7d31d10" providerId="ADAL" clId="{DB825284-B57F-4A35-95D3-2D762E5DBAA5}" dt="2026-05-11T18:18:22.587" v="417" actId="14826"/>
          <ac:picMkLst>
            <pc:docMk/>
            <pc:sldMk cId="2535415465" sldId="283"/>
            <ac:picMk id="12" creationId="{E168FB50-402C-8E23-F080-D9024B5A7F95}"/>
          </ac:picMkLst>
        </pc:picChg>
        <pc:picChg chg="add mod">
          <ac:chgData name="Kasper, Colleen" userId="e1f0e7ef-adc0-4bde-8341-b778d7d31d10" providerId="ADAL" clId="{DB825284-B57F-4A35-95D3-2D762E5DBAA5}" dt="2026-05-11T18:18:32.555" v="418" actId="14826"/>
          <ac:picMkLst>
            <pc:docMk/>
            <pc:sldMk cId="2535415465" sldId="283"/>
            <ac:picMk id="13" creationId="{83F9BE31-03B9-525F-4234-2D99EAE073ED}"/>
          </ac:picMkLst>
        </pc:picChg>
      </pc:sldChg>
      <pc:sldChg chg="addSp delSp modSp new mod modClrScheme chgLayout">
        <pc:chgData name="Kasper, Colleen" userId="e1f0e7ef-adc0-4bde-8341-b778d7d31d10" providerId="ADAL" clId="{DB825284-B57F-4A35-95D3-2D762E5DBAA5}" dt="2026-05-11T18:20:37.602" v="450" actId="14826"/>
        <pc:sldMkLst>
          <pc:docMk/>
          <pc:sldMk cId="1077784101" sldId="284"/>
        </pc:sldMkLst>
        <pc:spChg chg="add mod ord">
          <ac:chgData name="Kasper, Colleen" userId="e1f0e7ef-adc0-4bde-8341-b778d7d31d10" providerId="ADAL" clId="{DB825284-B57F-4A35-95D3-2D762E5DBAA5}" dt="2026-05-11T18:19:35.571" v="440" actId="14100"/>
          <ac:spMkLst>
            <pc:docMk/>
            <pc:sldMk cId="1077784101" sldId="284"/>
            <ac:spMk id="5" creationId="{5BFF6C64-F20E-4B85-3373-B685796B81B8}"/>
          </ac:spMkLst>
        </pc:spChg>
        <pc:spChg chg="add mod ord">
          <ac:chgData name="Kasper, Colleen" userId="e1f0e7ef-adc0-4bde-8341-b778d7d31d10" providerId="ADAL" clId="{DB825284-B57F-4A35-95D3-2D762E5DBAA5}" dt="2026-05-11T18:19:59.777" v="445" actId="12"/>
          <ac:spMkLst>
            <pc:docMk/>
            <pc:sldMk cId="1077784101" sldId="284"/>
            <ac:spMk id="7" creationId="{0D2F4240-1385-8407-DC60-BF913D7D2D7E}"/>
          </ac:spMkLst>
        </pc:spChg>
        <pc:picChg chg="add mod ord">
          <ac:chgData name="Kasper, Colleen" userId="e1f0e7ef-adc0-4bde-8341-b778d7d31d10" providerId="ADAL" clId="{DB825284-B57F-4A35-95D3-2D762E5DBAA5}" dt="2026-05-11T18:20:37.602" v="450" actId="14826"/>
          <ac:picMkLst>
            <pc:docMk/>
            <pc:sldMk cId="1077784101" sldId="284"/>
            <ac:picMk id="9" creationId="{16A495BC-B477-8867-458D-0B017998502E}"/>
          </ac:picMkLst>
        </pc:picChg>
      </pc:sldChg>
      <pc:sldChg chg="addSp delSp modSp new mod modClrScheme chgLayout">
        <pc:chgData name="Kasper, Colleen" userId="e1f0e7ef-adc0-4bde-8341-b778d7d31d10" providerId="ADAL" clId="{DB825284-B57F-4A35-95D3-2D762E5DBAA5}" dt="2026-05-11T18:21:29.681" v="469" actId="12"/>
        <pc:sldMkLst>
          <pc:docMk/>
          <pc:sldMk cId="381418517" sldId="285"/>
        </pc:sldMkLst>
        <pc:spChg chg="add mod ord">
          <ac:chgData name="Kasper, Colleen" userId="e1f0e7ef-adc0-4bde-8341-b778d7d31d10" providerId="ADAL" clId="{DB825284-B57F-4A35-95D3-2D762E5DBAA5}" dt="2026-05-11T18:20:59.691" v="455" actId="404"/>
          <ac:spMkLst>
            <pc:docMk/>
            <pc:sldMk cId="381418517" sldId="285"/>
            <ac:spMk id="5" creationId="{CDA313A4-A689-35CE-4F55-B9C94B12B78C}"/>
          </ac:spMkLst>
        </pc:spChg>
        <pc:spChg chg="add mod">
          <ac:chgData name="Kasper, Colleen" userId="e1f0e7ef-adc0-4bde-8341-b778d7d31d10" providerId="ADAL" clId="{DB825284-B57F-4A35-95D3-2D762E5DBAA5}" dt="2026-05-11T18:21:29.681" v="469" actId="12"/>
          <ac:spMkLst>
            <pc:docMk/>
            <pc:sldMk cId="381418517" sldId="285"/>
            <ac:spMk id="7" creationId="{D061A71E-D7D0-2962-9EBC-D08C068A529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370C01-4AFA-4FBD-BB5E-8BC41602CA3A}" type="datetimeFigureOut">
              <a:rPr lang="en-US" smtClean="0"/>
              <a:t>5/13/2026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5F369D-EE8B-4964-8928-337B0B300D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92958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5F369D-EE8B-4964-8928-337B0B300D46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8744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5F369D-EE8B-4964-8928-337B0B300D46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23897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86EF7B-7837-956C-5363-8897CA49B1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E1DEA1F-11FF-424F-24DC-EC20D17F75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354D0D1-B491-BB27-D39A-A61CE00C21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33DBCB-C350-7806-E5B2-566D22406F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5F369D-EE8B-4964-8928-337B0B300D46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7781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5F369D-EE8B-4964-8928-337B0B300D46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8741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4547A2-1F36-12F9-AAA8-DD6A57DB7D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5FDF1F4-01B4-F892-D298-CA54297535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523C90C-66A5-D167-62D6-ADC87F07CF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EA67E9-A746-45ED-1DF2-9B7D05EDE1A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5F369D-EE8B-4964-8928-337B0B300D46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78894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0885B8D-7664-9F2D-A0C6-D9E43D4E978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85F96C6-AD3E-0E2D-F01F-786E29BFB6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7178" y="2335989"/>
            <a:ext cx="6865730" cy="2213961"/>
          </a:xfrm>
        </p:spPr>
        <p:txBody>
          <a:bodyPr anchor="b"/>
          <a:lstStyle>
            <a:lvl1pPr algn="l">
              <a:defRPr sz="60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447C90-AE28-FD29-5F80-76D5851293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7179" y="4670854"/>
            <a:ext cx="6865729" cy="1810265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5" name="Picture 4" descr="A white square with blue and yellow logo&#10;&#10;Description automatically generated with low confidence">
            <a:extLst>
              <a:ext uri="{FF2B5EF4-FFF2-40B4-BE49-F238E27FC236}">
                <a16:creationId xmlns:a16="http://schemas.microsoft.com/office/drawing/2014/main" id="{59EFA3CC-115C-9E3A-09F1-CB205CF8D9E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8480" y="524510"/>
            <a:ext cx="5836920" cy="5836920"/>
          </a:xfrm>
          <a:prstGeom prst="rect">
            <a:avLst/>
          </a:prstGeom>
        </p:spPr>
      </p:pic>
      <p:pic>
        <p:nvPicPr>
          <p:cNvPr id="6" name="Picture 5" descr="A logo of a company&#10;&#10;Description automatically generated">
            <a:extLst>
              <a:ext uri="{FF2B5EF4-FFF2-40B4-BE49-F238E27FC236}">
                <a16:creationId xmlns:a16="http://schemas.microsoft.com/office/drawing/2014/main" id="{1555A709-1AE8-7623-F39A-528DE6B8C0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4836" y="2712973"/>
            <a:ext cx="1664208" cy="1459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3719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34D7EE1-BCF7-1132-BA22-5E4AFEA05B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82091BB-6B04-5746-BD6D-8F1E75508B6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6BB647A-9026-CD56-94CA-B290BBD3F817}"/>
              </a:ext>
            </a:extLst>
          </p:cNvPr>
          <p:cNvSpPr/>
          <p:nvPr userDrawn="1"/>
        </p:nvSpPr>
        <p:spPr>
          <a:xfrm>
            <a:off x="9551324" y="6258398"/>
            <a:ext cx="2028305" cy="458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 descr="A blue and white logo&#10;&#10;Description automatically generated">
            <a:extLst>
              <a:ext uri="{FF2B5EF4-FFF2-40B4-BE49-F238E27FC236}">
                <a16:creationId xmlns:a16="http://schemas.microsoft.com/office/drawing/2014/main" id="{8619B03B-9E17-3295-43E1-0F45272EEDA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301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92A600C-C580-394D-0287-ECD28C6DC36C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3BDC0A1-C863-1F67-20FA-351041E9BD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B9A353B-A421-7FA8-5CB5-F9B44B45823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D4E428D-AAB5-D1BE-3B17-4D89B9A04528}"/>
              </a:ext>
            </a:extLst>
          </p:cNvPr>
          <p:cNvSpPr/>
          <p:nvPr userDrawn="1"/>
        </p:nvSpPr>
        <p:spPr>
          <a:xfrm>
            <a:off x="9551324" y="6258398"/>
            <a:ext cx="2028305" cy="458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 descr="A blue and white logo&#10;&#10;Description automatically generated">
            <a:extLst>
              <a:ext uri="{FF2B5EF4-FFF2-40B4-BE49-F238E27FC236}">
                <a16:creationId xmlns:a16="http://schemas.microsoft.com/office/drawing/2014/main" id="{6F5327C3-7D5D-967D-C80D-3D853CC1087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4330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41C813-222C-36E4-6B37-C1094DD96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00467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39546B-9637-63F3-6C96-7433A7EB67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B92EC5-9812-9387-767F-07FF7E87EA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BDA1DFC-6C83-E260-A48B-5500515EDB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6DEBD96-EFD4-7789-D326-A6DFAC6A5A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847D103-3EC2-925D-31A3-93A3E6DB7D7B}"/>
              </a:ext>
            </a:extLst>
          </p:cNvPr>
          <p:cNvSpPr/>
          <p:nvPr userDrawn="1"/>
        </p:nvSpPr>
        <p:spPr>
          <a:xfrm>
            <a:off x="9658350" y="6218711"/>
            <a:ext cx="1838325" cy="5440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 descr="A blue and white logo&#10;&#10;Description automatically generated">
            <a:extLst>
              <a:ext uri="{FF2B5EF4-FFF2-40B4-BE49-F238E27FC236}">
                <a16:creationId xmlns:a16="http://schemas.microsoft.com/office/drawing/2014/main" id="{6A423DE5-F1CA-3114-C01F-2B85C83F241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0797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D3BC5B87-C10A-77B2-662B-62C9C88CA6D8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41C813-222C-36E4-6B37-C1094DD96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FFCE0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39546B-9637-63F3-6C96-7433A7EB67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  <a:lvl2pPr>
              <a:defRPr sz="28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B92EC5-9812-9387-767F-07FF7E87EA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03ABEB7-FCC7-62F0-C3BF-C5B5ED9DBD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82D1CB-2BF0-B7BA-D071-1D733BAD75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2E21374-4647-3355-E9DF-8A9B5BABB0D0}"/>
              </a:ext>
            </a:extLst>
          </p:cNvPr>
          <p:cNvSpPr/>
          <p:nvPr userDrawn="1"/>
        </p:nvSpPr>
        <p:spPr>
          <a:xfrm>
            <a:off x="9551324" y="6258398"/>
            <a:ext cx="2028305" cy="458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 descr="A blue and white logo&#10;&#10;Description automatically generated">
            <a:extLst>
              <a:ext uri="{FF2B5EF4-FFF2-40B4-BE49-F238E27FC236}">
                <a16:creationId xmlns:a16="http://schemas.microsoft.com/office/drawing/2014/main" id="{020EE916-BC60-6B0E-855B-F5D53EEED3E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3812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hoto Team Me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0D0A571-1458-AEE5-9A32-FC7FC94661E2}"/>
              </a:ext>
            </a:extLst>
          </p:cNvPr>
          <p:cNvSpPr/>
          <p:nvPr userDrawn="1"/>
        </p:nvSpPr>
        <p:spPr>
          <a:xfrm>
            <a:off x="6935788" y="0"/>
            <a:ext cx="5256212" cy="6858000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41C813-222C-36E4-6B37-C1094DD96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5256212" cy="1600200"/>
          </a:xfrm>
        </p:spPr>
        <p:txBody>
          <a:bodyPr anchor="b"/>
          <a:lstStyle>
            <a:lvl1pPr>
              <a:defRPr sz="3200">
                <a:solidFill>
                  <a:srgbClr val="00467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39546B-9637-63F3-6C96-7433A7EB67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788" y="2080260"/>
            <a:ext cx="5256212" cy="38252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A9C922E-4F10-468B-02CF-C35B3E6245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905500"/>
            <a:ext cx="12192000" cy="9525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98EBB77-69D0-7A43-F710-FCFDD168F29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731636"/>
            <a:ext cx="12191936" cy="12636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A5DDC9C-83EE-3A6A-BA04-BB9A74F927F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64265" y="3995654"/>
            <a:ext cx="3967480" cy="3967480"/>
          </a:xfrm>
          <a:prstGeom prst="rect">
            <a:avLst/>
          </a:prstGeom>
        </p:spPr>
      </p:pic>
      <p:pic>
        <p:nvPicPr>
          <p:cNvPr id="10" name="Picture 9" descr="A logo of a company&#10;&#10;Description automatically generated">
            <a:extLst>
              <a:ext uri="{FF2B5EF4-FFF2-40B4-BE49-F238E27FC236}">
                <a16:creationId xmlns:a16="http://schemas.microsoft.com/office/drawing/2014/main" id="{0CC103E6-E918-1765-2D06-385DB790E62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0857" y="5471101"/>
            <a:ext cx="1184435" cy="1039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901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D56576-AF9D-A137-DA4D-D2D2BB5B52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F2D84B-DB6A-F876-8489-D2B7DB1070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049104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E4F248-FCAE-2A7D-17FD-18729C72B4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B985BA9-AC96-4B49-813B-ECC877EDCE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B1EAA34-D329-B729-9E32-31753762A6F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8DF1BF0-4D6A-F419-C5B9-1F84A5CD5194}"/>
              </a:ext>
            </a:extLst>
          </p:cNvPr>
          <p:cNvSpPr/>
          <p:nvPr userDrawn="1"/>
        </p:nvSpPr>
        <p:spPr>
          <a:xfrm>
            <a:off x="9551324" y="6258398"/>
            <a:ext cx="2028305" cy="458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 descr="A blue and white logo&#10;&#10;Description automatically generated">
            <a:extLst>
              <a:ext uri="{FF2B5EF4-FFF2-40B4-BE49-F238E27FC236}">
                <a16:creationId xmlns:a16="http://schemas.microsoft.com/office/drawing/2014/main" id="{FB632425-C0E2-5A60-CE87-B44C2DFE880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3776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DFD1823-7CA4-E9AC-85D5-618DA5394A5E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6CF2073-52B2-A357-5289-3319E5A079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8CFCCA6-2C38-CE35-D74B-C52751E5669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ED56576-AF9D-A137-DA4D-D2D2BB5B52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F2D84B-DB6A-F876-8489-D2B7DB1070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611812" y="987426"/>
            <a:ext cx="5620479" cy="4299582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E4F248-FCAE-2A7D-17FD-18729C72B4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07220B5-66C0-5182-324B-116924F6CC89}"/>
              </a:ext>
            </a:extLst>
          </p:cNvPr>
          <p:cNvSpPr/>
          <p:nvPr userDrawn="1"/>
        </p:nvSpPr>
        <p:spPr>
          <a:xfrm>
            <a:off x="9551324" y="6258398"/>
            <a:ext cx="2028305" cy="458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 descr="A blue and white logo&#10;&#10;Description automatically generated">
            <a:extLst>
              <a:ext uri="{FF2B5EF4-FFF2-40B4-BE49-F238E27FC236}">
                <a16:creationId xmlns:a16="http://schemas.microsoft.com/office/drawing/2014/main" id="{89B6B7CB-4568-0740-0B2B-C1F9A653B60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6528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6967C75-272B-E397-44F8-4EFA650EA51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FDB9CEA-9E4B-6EB6-48C2-6215F57C08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310714"/>
            <a:ext cx="4776470" cy="3104566"/>
          </a:xfrm>
        </p:spPr>
        <p:txBody>
          <a:bodyPr anchor="ctr"/>
          <a:lstStyle>
            <a:lvl1pPr>
              <a:lnSpc>
                <a:spcPct val="70000"/>
              </a:lnSpc>
              <a:defRPr sz="60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Thank you.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9E95AE4-993F-9EC4-1933-8C8B69BAC732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443946"/>
            <a:ext cx="4572000" cy="126364"/>
          </a:xfrm>
          <a:prstGeom prst="rect">
            <a:avLst/>
          </a:prstGeom>
        </p:spPr>
      </p:pic>
      <p:pic>
        <p:nvPicPr>
          <p:cNvPr id="3" name="Picture 2" descr="A white square with blue and yellow logo&#10;&#10;Description automatically generated with low confidence">
            <a:extLst>
              <a:ext uri="{FF2B5EF4-FFF2-40B4-BE49-F238E27FC236}">
                <a16:creationId xmlns:a16="http://schemas.microsoft.com/office/drawing/2014/main" id="{DBC93630-805E-B618-B6DA-F82DC56ECB8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8480" y="524510"/>
            <a:ext cx="5836920" cy="5836920"/>
          </a:xfrm>
          <a:prstGeom prst="rect">
            <a:avLst/>
          </a:prstGeom>
        </p:spPr>
      </p:pic>
      <p:pic>
        <p:nvPicPr>
          <p:cNvPr id="6" name="Picture 5" descr="A logo of a company&#10;&#10;Description automatically generated">
            <a:extLst>
              <a:ext uri="{FF2B5EF4-FFF2-40B4-BE49-F238E27FC236}">
                <a16:creationId xmlns:a16="http://schemas.microsoft.com/office/drawing/2014/main" id="{50CA5C68-E7CB-3057-E32F-0EBD15B24F9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4836" y="2712973"/>
            <a:ext cx="1664208" cy="1459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515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Team Me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A32C2FA-9C41-0BC1-CF2F-EBEC12D4839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EB1503B-D387-BEC7-0C1C-A3A9A8A41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8472788" cy="2852737"/>
          </a:xfrm>
        </p:spPr>
        <p:txBody>
          <a:bodyPr anchor="b"/>
          <a:lstStyle>
            <a:lvl1pPr>
              <a:defRPr sz="60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F47C00-3879-88F7-3B00-8B8858D8FF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8472788" cy="131603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679E98B-B2FF-26D0-0E08-A19F86E480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905500"/>
            <a:ext cx="12192000" cy="9525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1FCF3C-581A-C590-3E30-9AE3A39CF2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731636"/>
            <a:ext cx="12191936" cy="1263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EAFCB82-0E12-2F51-CD42-A2E67F4E553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64265" y="3995654"/>
            <a:ext cx="3967480" cy="3967480"/>
          </a:xfrm>
          <a:prstGeom prst="rect">
            <a:avLst/>
          </a:prstGeom>
        </p:spPr>
      </p:pic>
      <p:pic>
        <p:nvPicPr>
          <p:cNvPr id="9" name="Picture 8" descr="A logo of a company&#10;&#10;Description automatically generated">
            <a:extLst>
              <a:ext uri="{FF2B5EF4-FFF2-40B4-BE49-F238E27FC236}">
                <a16:creationId xmlns:a16="http://schemas.microsoft.com/office/drawing/2014/main" id="{530A8C1D-78F2-5BAB-79AE-F348833C10D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0857" y="5471101"/>
            <a:ext cx="1184435" cy="1039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615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 Team Me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D3FAE5B-B2A1-047F-ADDD-82498F1BB3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905500"/>
            <a:ext cx="12192000" cy="952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EB1503B-D387-BEC7-0C1C-A3A9A8A41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8472788" cy="2852737"/>
          </a:xfrm>
        </p:spPr>
        <p:txBody>
          <a:bodyPr anchor="b"/>
          <a:lstStyle>
            <a:lvl1pPr>
              <a:defRPr sz="60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F47C00-3879-88F7-3B00-8B8858D8FF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8472788" cy="1316037"/>
          </a:xfrm>
        </p:spPr>
        <p:txBody>
          <a:bodyPr/>
          <a:lstStyle>
            <a:lvl1pPr marL="0" indent="0">
              <a:buNone/>
              <a:defRPr sz="2400">
                <a:solidFill>
                  <a:srgbClr val="00467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C6A3C1E-54FC-9E05-BCD5-6FADD056628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731636"/>
            <a:ext cx="12191936" cy="12636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3AB5495-C6AF-BA99-449D-411EE6D0A06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64265" y="3995654"/>
            <a:ext cx="3967480" cy="3967480"/>
          </a:xfrm>
          <a:prstGeom prst="rect">
            <a:avLst/>
          </a:prstGeom>
        </p:spPr>
      </p:pic>
      <p:pic>
        <p:nvPicPr>
          <p:cNvPr id="5" name="Picture 4" descr="A logo of a company&#10;&#10;Description automatically generated">
            <a:extLst>
              <a:ext uri="{FF2B5EF4-FFF2-40B4-BE49-F238E27FC236}">
                <a16:creationId xmlns:a16="http://schemas.microsoft.com/office/drawing/2014/main" id="{1FEDC775-0A10-0145-B7CC-E4F7B50F0F8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70857" y="5471101"/>
            <a:ext cx="1184435" cy="1039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031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9AD899-1617-281D-9327-CC025CDB88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467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5F9EEA-F1BA-DD48-CA4C-D40D962EDB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0798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" name="Picture 3" descr="A blue and white logo&#10;&#10;Description automatically generated">
            <a:extLst>
              <a:ext uri="{FF2B5EF4-FFF2-40B4-BE49-F238E27FC236}">
                <a16:creationId xmlns:a16="http://schemas.microsoft.com/office/drawing/2014/main" id="{F949113B-7BE4-6813-1EED-BD4EDD0C25A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0815" y="6082747"/>
            <a:ext cx="1793885" cy="509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665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24759AE-CE85-6B2A-5C4F-3392C74ABD6F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9AD899-1617-281D-9327-CC025CDB88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CE0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5F9EEA-F1BA-DD48-CA4C-D40D962EDB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0798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9DEA0FC-2F67-8F4E-94F8-D6878C3D10E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303A909-388F-4D6E-ACA6-0521A7C692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FE5CE83-763A-8A96-AD54-595F0202DD70}"/>
              </a:ext>
            </a:extLst>
          </p:cNvPr>
          <p:cNvSpPr/>
          <p:nvPr userDrawn="1"/>
        </p:nvSpPr>
        <p:spPr>
          <a:xfrm>
            <a:off x="9551324" y="6258398"/>
            <a:ext cx="2028305" cy="458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 descr="A blue and white logo&#10;&#10;Description automatically generated">
            <a:extLst>
              <a:ext uri="{FF2B5EF4-FFF2-40B4-BE49-F238E27FC236}">
                <a16:creationId xmlns:a16="http://schemas.microsoft.com/office/drawing/2014/main" id="{D60E6951-7FC8-C08F-736C-BE38B7E4EDA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788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B6C0AD-4107-42AC-4D97-C628DE54B1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467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9AF4FD-CF45-7B56-008B-9738DF76B5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0493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F2267E-EC02-299F-0BD0-C069E400F8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0493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6313DF2-4756-779A-E466-84F4509CF34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CA3E7F6-D171-E2C6-9E15-8D45AC24BA4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CCA2314-A468-7D3D-7F8C-31675B9001F1}"/>
              </a:ext>
            </a:extLst>
          </p:cNvPr>
          <p:cNvSpPr/>
          <p:nvPr userDrawn="1"/>
        </p:nvSpPr>
        <p:spPr>
          <a:xfrm>
            <a:off x="9551324" y="6258398"/>
            <a:ext cx="2028305" cy="458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 descr="A blue and white logo&#10;&#10;Description automatically generated">
            <a:extLst>
              <a:ext uri="{FF2B5EF4-FFF2-40B4-BE49-F238E27FC236}">
                <a16:creationId xmlns:a16="http://schemas.microsoft.com/office/drawing/2014/main" id="{EE6B43C5-0F5A-AC50-FAC4-564F75ABD59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107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Two Cont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818A07C-45EC-235E-A407-F1C9F31709EB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BCCC407-E647-D952-11D7-5186B11EA3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EBDCB19-3003-3880-DD47-4D087EC95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solidFill>
                  <a:srgbClr val="FFCE0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58AEF6-1BEB-FBE1-09EA-BD6B68AF94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F6259A-7EB3-457B-F7BF-F07E9E2A0A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4004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9F3160-A3FB-9E5E-3C55-C78851F3A2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95D0AF0-13BB-7518-44CE-A88DC74612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4004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9D89205-B3D1-E333-B4C6-11D4097353B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BB7FFB5-AC89-9C90-9296-E159CEB44746}"/>
              </a:ext>
            </a:extLst>
          </p:cNvPr>
          <p:cNvSpPr/>
          <p:nvPr userDrawn="1"/>
        </p:nvSpPr>
        <p:spPr>
          <a:xfrm>
            <a:off x="9551324" y="6258398"/>
            <a:ext cx="2028305" cy="458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 descr="A blue and white logo&#10;&#10;Description automatically generated">
            <a:extLst>
              <a:ext uri="{FF2B5EF4-FFF2-40B4-BE49-F238E27FC236}">
                <a16:creationId xmlns:a16="http://schemas.microsoft.com/office/drawing/2014/main" id="{42EF4A92-2A78-1261-BB2A-C2B96A01226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887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CEDAC5-A8DE-DD0F-D1BF-96D652240E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467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FAB866D-4BC4-94F6-DB0F-A69AB8A6A8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4EE0777-719E-2264-FD6F-DB423DF1B4D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19A2053-47EE-E992-D5B4-6786B57131E3}"/>
              </a:ext>
            </a:extLst>
          </p:cNvPr>
          <p:cNvSpPr/>
          <p:nvPr userDrawn="1"/>
        </p:nvSpPr>
        <p:spPr>
          <a:xfrm>
            <a:off x="9551324" y="6258398"/>
            <a:ext cx="2028305" cy="458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 descr="A blue and white logo&#10;&#10;Description automatically generated">
            <a:extLst>
              <a:ext uri="{FF2B5EF4-FFF2-40B4-BE49-F238E27FC236}">
                <a16:creationId xmlns:a16="http://schemas.microsoft.com/office/drawing/2014/main" id="{F07D34D8-C96C-666E-3240-1B626FB5F2A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027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AE0A8E6-AD68-E57F-D7FB-42D9713498CE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CEDAC5-A8DE-DD0F-D1BF-96D652240E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CE0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5C83928-64AD-17D6-C4F5-58F7C99572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FF2DD6F-E5D7-9BC2-4792-AEEFFEBB4CE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320879C-DB7D-184F-F9CE-58911EEA1B37}"/>
              </a:ext>
            </a:extLst>
          </p:cNvPr>
          <p:cNvSpPr/>
          <p:nvPr userDrawn="1"/>
        </p:nvSpPr>
        <p:spPr>
          <a:xfrm>
            <a:off x="9551324" y="6258398"/>
            <a:ext cx="2028305" cy="458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 descr="A blue and white logo&#10;&#10;Description automatically generated">
            <a:extLst>
              <a:ext uri="{FF2B5EF4-FFF2-40B4-BE49-F238E27FC236}">
                <a16:creationId xmlns:a16="http://schemas.microsoft.com/office/drawing/2014/main" id="{FE8652B7-F84E-C06C-EB4D-85B59EB47A3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2740" y="6310029"/>
            <a:ext cx="1508135" cy="42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525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EF1F5AD-5DA4-084D-9768-FED0213CDD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7B7E33-7953-DFAC-B806-C017839662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5166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94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7" r:id="rId14"/>
    <p:sldLayoutId id="2147483690" r:id="rId15"/>
    <p:sldLayoutId id="2147483691" r:id="rId16"/>
    <p:sldLayoutId id="2147483692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rgbClr val="0080B1"/>
          </a:solidFill>
          <a:latin typeface="Museo Sans 500" panose="02000000000000000000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System Font Regular"/>
        <a:buChar char="-"/>
        <a:defRPr sz="24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defRPr sz="20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18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System Font Regular"/>
        <a:buChar char="&gt;"/>
        <a:defRPr sz="18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sv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6C7B4-B3A0-DF47-B03D-BA9FF64602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7178" y="2335989"/>
            <a:ext cx="9004822" cy="2213961"/>
          </a:xfrm>
        </p:spPr>
        <p:txBody>
          <a:bodyPr>
            <a:noAutofit/>
          </a:bodyPr>
          <a:lstStyle/>
          <a:p>
            <a:r>
              <a:rPr lang="en-US" sz="4800" dirty="0"/>
              <a:t>Muscle, Metabolism, and More</a:t>
            </a:r>
            <a:br>
              <a:rPr lang="en-US" sz="4800" dirty="0"/>
            </a:br>
            <a:r>
              <a:rPr lang="en-US" sz="3600" dirty="0"/>
              <a:t>What Men Need to Know as They Age</a:t>
            </a:r>
            <a:endParaRPr lang="en-US" sz="4800" dirty="0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F7748647-00F6-13A5-0734-232F197371C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June 2026</a:t>
            </a:r>
          </a:p>
        </p:txBody>
      </p:sp>
    </p:spTree>
    <p:extLst>
      <p:ext uri="{BB962C8B-B14F-4D97-AF65-F5344CB8AC3E}">
        <p14:creationId xmlns:p14="http://schemas.microsoft.com/office/powerpoint/2010/main" val="40491273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DDFA4E-6C7A-B131-EF94-A094AFC151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2A4745D-0C71-8966-191A-385FA6626F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5822" y="454730"/>
            <a:ext cx="6931379" cy="1193448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rgbClr val="00467F"/>
                </a:solidFill>
              </a:rPr>
              <a:t>Mental Health &amp; Workplace Performance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F28EDE4-F144-17D4-9EBA-F873DA5301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955822" y="1919819"/>
            <a:ext cx="7236178" cy="3669947"/>
          </a:xfrm>
        </p:spPr>
        <p:txBody>
          <a:bodyPr>
            <a:normAutofit/>
          </a:bodyPr>
          <a:lstStyle/>
          <a:p>
            <a:pPr marL="342900" indent="-342900">
              <a:spcBef>
                <a:spcPts val="1200"/>
              </a:spcBef>
              <a:spcAft>
                <a:spcPts val="12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Museo Sans 300" panose="02000000000000000000" pitchFamily="50" charset="0"/>
              </a:rPr>
              <a:t>Physical strength and mental health are closely connected</a:t>
            </a:r>
          </a:p>
          <a:p>
            <a:pPr marL="342900" indent="-342900">
              <a:spcBef>
                <a:spcPts val="1200"/>
              </a:spcBef>
              <a:spcAft>
                <a:spcPts val="12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Museo Sans 300" panose="02000000000000000000" pitchFamily="50" charset="0"/>
              </a:rPr>
              <a:t>Resistance training is linked to:</a:t>
            </a:r>
          </a:p>
          <a:p>
            <a:pPr marL="342900" indent="-342900">
              <a:spcBef>
                <a:spcPts val="1200"/>
              </a:spcBef>
              <a:spcAft>
                <a:spcPts val="12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Museo Sans 300" panose="02000000000000000000" pitchFamily="50" charset="0"/>
              </a:rPr>
              <a:t>Reduced anxiety and depression</a:t>
            </a:r>
          </a:p>
          <a:p>
            <a:pPr marL="342900" indent="-342900">
              <a:spcBef>
                <a:spcPts val="1200"/>
              </a:spcBef>
              <a:spcAft>
                <a:spcPts val="12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Museo Sans 300" panose="02000000000000000000" pitchFamily="50" charset="0"/>
              </a:rPr>
              <a:t>Improved mood and cognitive function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35AF1A1-5B00-5FB4-B3E8-A6391BFDDDE3}"/>
              </a:ext>
            </a:extLst>
          </p:cNvPr>
          <p:cNvSpPr>
            <a:spLocks/>
          </p:cNvSpPr>
          <p:nvPr/>
        </p:nvSpPr>
        <p:spPr>
          <a:xfrm>
            <a:off x="0" y="-79022"/>
            <a:ext cx="4425244" cy="6118578"/>
          </a:xfrm>
          <a:prstGeom prst="rect">
            <a:avLst/>
          </a:prstGeom>
          <a:solidFill>
            <a:srgbClr val="0080B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79C14BF-3CF9-6AFD-8EFB-F7D49FC7705D}"/>
              </a:ext>
            </a:extLst>
          </p:cNvPr>
          <p:cNvSpPr txBox="1"/>
          <p:nvPr/>
        </p:nvSpPr>
        <p:spPr>
          <a:xfrm>
            <a:off x="282222" y="1261802"/>
            <a:ext cx="3928534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  <a:buClr>
                <a:srgbClr val="0080B1"/>
              </a:buClr>
            </a:pPr>
            <a:r>
              <a:rPr lang="en-US" sz="2400" dirty="0">
                <a:solidFill>
                  <a:srgbClr val="FFCE01"/>
                </a:solidFill>
                <a:latin typeface="Museo Sans 700" panose="02000000000000000000" pitchFamily="50" charset="0"/>
              </a:rPr>
              <a:t>At work, this supports:</a:t>
            </a:r>
          </a:p>
          <a:p>
            <a:pPr>
              <a:spcBef>
                <a:spcPts val="1200"/>
              </a:spcBef>
              <a:spcAft>
                <a:spcPts val="1200"/>
              </a:spcAft>
              <a:buClr>
                <a:srgbClr val="FFCE01"/>
              </a:buClr>
            </a:pPr>
            <a:r>
              <a:rPr lang="en-US" sz="2400" dirty="0">
                <a:solidFill>
                  <a:schemeClr val="bg1"/>
                </a:solidFill>
                <a:latin typeface="Museo Sans 300" panose="02000000000000000000" pitchFamily="50" charset="0"/>
              </a:rPr>
              <a:t>	Focus</a:t>
            </a:r>
          </a:p>
          <a:p>
            <a:pPr>
              <a:spcBef>
                <a:spcPts val="1200"/>
              </a:spcBef>
              <a:spcAft>
                <a:spcPts val="1200"/>
              </a:spcAft>
              <a:buClr>
                <a:srgbClr val="FFCE01"/>
              </a:buClr>
            </a:pPr>
            <a:r>
              <a:rPr lang="en-US" sz="2400" dirty="0">
                <a:solidFill>
                  <a:schemeClr val="bg1"/>
                </a:solidFill>
                <a:latin typeface="Museo Sans 300" panose="02000000000000000000" pitchFamily="50" charset="0"/>
              </a:rPr>
              <a:t>	Stress management</a:t>
            </a:r>
          </a:p>
          <a:p>
            <a:pPr>
              <a:spcBef>
                <a:spcPts val="1200"/>
              </a:spcBef>
              <a:spcAft>
                <a:spcPts val="1200"/>
              </a:spcAft>
              <a:buClr>
                <a:srgbClr val="FFCE01"/>
              </a:buClr>
            </a:pPr>
            <a:r>
              <a:rPr lang="en-US" sz="2400" dirty="0">
                <a:solidFill>
                  <a:schemeClr val="bg1"/>
                </a:solidFill>
                <a:latin typeface="Museo Sans 300" panose="02000000000000000000" pitchFamily="50" charset="0"/>
              </a:rPr>
              <a:t>	Sustained energy</a:t>
            </a:r>
          </a:p>
        </p:txBody>
      </p:sp>
      <p:pic>
        <p:nvPicPr>
          <p:cNvPr id="11" name="Graphic 10" descr="Magnifying glass with solid fill">
            <a:extLst>
              <a:ext uri="{FF2B5EF4-FFF2-40B4-BE49-F238E27FC236}">
                <a16:creationId xmlns:a16="http://schemas.microsoft.com/office/drawing/2014/main" id="{3E0E7BFD-664F-BE49-506A-AC3922E02B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1867" y="1889962"/>
            <a:ext cx="541866" cy="541866"/>
          </a:xfrm>
          <a:prstGeom prst="rect">
            <a:avLst/>
          </a:prstGeom>
        </p:spPr>
      </p:pic>
      <p:pic>
        <p:nvPicPr>
          <p:cNvPr id="12" name="Graphic 11" descr="Right Brain with solid fill">
            <a:extLst>
              <a:ext uri="{FF2B5EF4-FFF2-40B4-BE49-F238E27FC236}">
                <a16:creationId xmlns:a16="http://schemas.microsoft.com/office/drawing/2014/main" id="{E168FB50-402C-8E23-F080-D9024B5A7F9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541867" y="2582221"/>
            <a:ext cx="541866" cy="541866"/>
          </a:xfrm>
          <a:prstGeom prst="rect">
            <a:avLst/>
          </a:prstGeom>
        </p:spPr>
      </p:pic>
      <p:pic>
        <p:nvPicPr>
          <p:cNvPr id="13" name="Graphic 12" descr="Aspiration with solid fill">
            <a:extLst>
              <a:ext uri="{FF2B5EF4-FFF2-40B4-BE49-F238E27FC236}">
                <a16:creationId xmlns:a16="http://schemas.microsoft.com/office/drawing/2014/main" id="{83F9BE31-03B9-525F-4234-2D99EAE073E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541867" y="3274480"/>
            <a:ext cx="541866" cy="541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4154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BFF6C64-F20E-4B85-3373-B685796B81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5256212" cy="1337733"/>
          </a:xfrm>
        </p:spPr>
        <p:txBody>
          <a:bodyPr>
            <a:normAutofit/>
          </a:bodyPr>
          <a:lstStyle/>
          <a:p>
            <a:r>
              <a:rPr lang="en-US" sz="4000" dirty="0"/>
              <a:t>Today’s Habits Shape Tomorrow</a:t>
            </a:r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16A495BC-B477-8867-458D-0B017998502E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158" r="19158"/>
          <a:stretch/>
        </p:blipFill>
        <p:spPr>
          <a:xfrm>
            <a:off x="6572250" y="0"/>
            <a:ext cx="5619750" cy="6073775"/>
          </a:xfrm>
          <a:prstGeom prst="rect">
            <a:avLst/>
          </a:prstGeom>
          <a:solidFill>
            <a:prstClr val="white"/>
          </a:solidFill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D2F4240-1385-8407-DC60-BF913D7D2D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7" y="2057400"/>
            <a:ext cx="5493279" cy="3811588"/>
          </a:xfrm>
        </p:spPr>
        <p:txBody>
          <a:bodyPr>
            <a:normAutofit/>
          </a:bodyPr>
          <a:lstStyle/>
          <a:p>
            <a:r>
              <a:rPr lang="en-US" sz="2400" dirty="0"/>
              <a:t>Where do you want to be in 10 years?</a:t>
            </a:r>
          </a:p>
          <a:p>
            <a:pPr marL="342900" indent="-342900">
              <a:buClr>
                <a:srgbClr val="FFCE01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Strong, energized, capable</a:t>
            </a:r>
          </a:p>
          <a:p>
            <a:pPr marL="342900" indent="-342900">
              <a:buClr>
                <a:srgbClr val="FFCE01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Or managing preventable limitations?</a:t>
            </a:r>
            <a:br>
              <a:rPr lang="en-US" sz="2400" dirty="0"/>
            </a:br>
            <a:endParaRPr lang="en-US" sz="2400" dirty="0"/>
          </a:p>
          <a:p>
            <a:r>
              <a:rPr lang="en-US" sz="2400" dirty="0">
                <a:solidFill>
                  <a:srgbClr val="FFCE01"/>
                </a:solidFill>
                <a:latin typeface="Museo Sans 700" panose="02000000000000000000" pitchFamily="50" charset="0"/>
              </a:rPr>
              <a:t>Daily choices make a measurable difference over time</a:t>
            </a:r>
          </a:p>
          <a:p>
            <a:r>
              <a:rPr lang="en-US" sz="2400" dirty="0">
                <a:solidFill>
                  <a:srgbClr val="FFCE01"/>
                </a:solidFill>
                <a:latin typeface="Museo Sans 700" panose="02000000000000000000" pitchFamily="50" charset="0"/>
              </a:rPr>
              <a:t>Start now. Stay consistent.</a:t>
            </a:r>
          </a:p>
        </p:txBody>
      </p:sp>
    </p:spTree>
    <p:extLst>
      <p:ext uri="{BB962C8B-B14F-4D97-AF65-F5344CB8AC3E}">
        <p14:creationId xmlns:p14="http://schemas.microsoft.com/office/powerpoint/2010/main" val="10777841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DA313A4-A689-35CE-4F55-B9C94B12B7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Resources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061A71E-D7D0-2962-9EBC-D08C068A5297}"/>
              </a:ext>
            </a:extLst>
          </p:cNvPr>
          <p:cNvSpPr txBox="1"/>
          <p:nvPr/>
        </p:nvSpPr>
        <p:spPr>
          <a:xfrm>
            <a:off x="838200" y="1690688"/>
            <a:ext cx="9400822" cy="2923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Museo Sans 300" panose="02000000000000000000" pitchFamily="50" charset="0"/>
              </a:rPr>
              <a:t>National Institute on Aging – Sarcopenia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Museo Sans 300" panose="02000000000000000000" pitchFamily="50" charset="0"/>
              </a:rPr>
              <a:t>American College of Sports Medicine – Resistance training guidelines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Museo Sans 300" panose="02000000000000000000" pitchFamily="50" charset="0"/>
              </a:rPr>
              <a:t>Harvard Medical School – Strength &amp; metabolic health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Museo Sans 300" panose="02000000000000000000" pitchFamily="50" charset="0"/>
              </a:rPr>
              <a:t>CDC – Physical activity &amp; chronic disease prevention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Museo Sans 300" panose="02000000000000000000" pitchFamily="50" charset="0"/>
              </a:rPr>
              <a:t>Mayo Clinic – Testosterone &amp; aging</a:t>
            </a:r>
          </a:p>
        </p:txBody>
      </p:sp>
    </p:spTree>
    <p:extLst>
      <p:ext uri="{BB962C8B-B14F-4D97-AF65-F5344CB8AC3E}">
        <p14:creationId xmlns:p14="http://schemas.microsoft.com/office/powerpoint/2010/main" val="3814185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7A4556D-66C2-5B28-699A-0C4ACE94F6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8527" y="411692"/>
            <a:ext cx="7308673" cy="948971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rgbClr val="00467F"/>
                </a:solidFill>
              </a:rPr>
              <a:t>The Hidden Factor in Aging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A5004BC-1BCF-2A79-4371-0FAA98AC48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8527" y="1682752"/>
            <a:ext cx="7308673" cy="3995559"/>
          </a:xfrm>
        </p:spPr>
        <p:txBody>
          <a:bodyPr>
            <a:normAutofit/>
          </a:bodyPr>
          <a:lstStyle/>
          <a:p>
            <a:pPr marL="342900" indent="-34290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Museo Sans 300" panose="02000000000000000000" pitchFamily="50" charset="0"/>
              </a:rPr>
              <a:t>One of the biggest drivers of how men age isn’t time — it’s muscle loss</a:t>
            </a:r>
          </a:p>
          <a:p>
            <a:pPr marL="342900" indent="-34290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Museo Sans 300" panose="02000000000000000000" pitchFamily="50" charset="0"/>
              </a:rPr>
              <a:t>Changes happen gradually:</a:t>
            </a:r>
          </a:p>
          <a:p>
            <a:pPr marL="800100" lvl="1" indent="-34290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Museo Sans 300" panose="02000000000000000000" pitchFamily="50" charset="0"/>
              </a:rPr>
              <a:t>Less strength</a:t>
            </a:r>
          </a:p>
          <a:p>
            <a:pPr marL="800100" lvl="1" indent="-34290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Museo Sans 300" panose="02000000000000000000" pitchFamily="50" charset="0"/>
              </a:rPr>
              <a:t>Lower energy</a:t>
            </a:r>
          </a:p>
          <a:p>
            <a:pPr marL="800100" lvl="1" indent="-34290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Museo Sans 300" panose="02000000000000000000" pitchFamily="50" charset="0"/>
              </a:rPr>
              <a:t>Increased fatigue</a:t>
            </a:r>
          </a:p>
          <a:p>
            <a:pPr marL="342900" indent="-34290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Museo Sans 300" panose="02000000000000000000" pitchFamily="50" charset="0"/>
              </a:rPr>
              <a:t>Small changes compound over time</a:t>
            </a:r>
          </a:p>
        </p:txBody>
      </p:sp>
      <p:pic>
        <p:nvPicPr>
          <p:cNvPr id="2" name="Picture Placeholder 5">
            <a:extLst>
              <a:ext uri="{FF2B5EF4-FFF2-40B4-BE49-F238E27FC236}">
                <a16:creationId xmlns:a16="http://schemas.microsoft.com/office/drawing/2014/main" id="{596509BC-CEFD-32FD-3CC0-401D5826C5AA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/>
          <a:srcRect l="7967" r="45555"/>
          <a:stretch>
            <a:fillRect/>
          </a:stretch>
        </p:blipFill>
        <p:spPr>
          <a:xfrm>
            <a:off x="0" y="0"/>
            <a:ext cx="4243387" cy="6086475"/>
          </a:xfrm>
        </p:spPr>
      </p:pic>
    </p:spTree>
    <p:extLst>
      <p:ext uri="{BB962C8B-B14F-4D97-AF65-F5344CB8AC3E}">
        <p14:creationId xmlns:p14="http://schemas.microsoft.com/office/powerpoint/2010/main" val="38132809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A68217-D0DB-0E75-0241-A9A4EA6635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751" y="496093"/>
            <a:ext cx="5161138" cy="1140796"/>
          </a:xfrm>
        </p:spPr>
        <p:txBody>
          <a:bodyPr>
            <a:normAutofit fontScale="90000"/>
          </a:bodyPr>
          <a:lstStyle/>
          <a:p>
            <a:r>
              <a:rPr lang="en-US" sz="4000" dirty="0">
                <a:solidFill>
                  <a:srgbClr val="00467F"/>
                </a:solidFill>
              </a:rPr>
              <a:t>Habits Matter More Than Age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936E669B-6B65-5048-DAD9-FFB58C5DDB39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290" t="-1669" r="20663" b="401"/>
          <a:stretch>
            <a:fillRect/>
          </a:stretch>
        </p:blipFill>
        <p:spPr>
          <a:xfrm>
            <a:off x="6073425" y="-101600"/>
            <a:ext cx="6118575" cy="6163733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8276842-CD8D-AA77-F166-175BECD0A1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9752" y="1940277"/>
            <a:ext cx="5161138" cy="3783189"/>
          </a:xfrm>
        </p:spPr>
        <p:txBody>
          <a:bodyPr>
            <a:normAutofit/>
          </a:bodyPr>
          <a:lstStyle/>
          <a:p>
            <a:pPr marL="285750" indent="-28575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Aging plays a role — but daily habits matter more</a:t>
            </a:r>
          </a:p>
          <a:p>
            <a:pPr marL="285750" indent="-28575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What you do consistently shapes how you feel, function, and perform</a:t>
            </a:r>
          </a:p>
          <a:p>
            <a:pPr marL="285750" indent="-28575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/>
              <a:t>The choices you make now affect the years ahead</a:t>
            </a:r>
          </a:p>
        </p:txBody>
      </p:sp>
    </p:spTree>
    <p:extLst>
      <p:ext uri="{BB962C8B-B14F-4D97-AF65-F5344CB8AC3E}">
        <p14:creationId xmlns:p14="http://schemas.microsoft.com/office/powerpoint/2010/main" val="20517283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33E2A7-A0C1-B969-F4DB-20A671C3E8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0A96540-B628-E0C3-5C18-B3DCD7F247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4822" y="281933"/>
            <a:ext cx="7357533" cy="1325563"/>
          </a:xfrm>
        </p:spPr>
        <p:txBody>
          <a:bodyPr>
            <a:normAutofit/>
          </a:bodyPr>
          <a:lstStyle/>
          <a:p>
            <a:r>
              <a:rPr lang="en-US" sz="4000" dirty="0"/>
              <a:t>Muscle: The Foundation of Healthy Aging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7233F25-595C-90AA-DD63-8C704FB9D026}"/>
              </a:ext>
            </a:extLst>
          </p:cNvPr>
          <p:cNvSpPr txBox="1"/>
          <p:nvPr/>
        </p:nvSpPr>
        <p:spPr>
          <a:xfrm>
            <a:off x="4574822" y="2103945"/>
            <a:ext cx="6265333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Museo Sans 300" panose="02000000000000000000" pitchFamily="50" charset="0"/>
              </a:rPr>
              <a:t>Men can lose 3–8% of muscle mass per decade starting around age 30</a:t>
            </a: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Museo Sans 300" panose="02000000000000000000" pitchFamily="50" charset="0"/>
              </a:rPr>
              <a:t>This process is called sarcopenia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59419E9-4107-E523-343C-B54E83FF58B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4131733" cy="6084711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AD12943-69CD-21C6-37CC-2B404FCD0D14}"/>
              </a:ext>
            </a:extLst>
          </p:cNvPr>
          <p:cNvSpPr txBox="1"/>
          <p:nvPr/>
        </p:nvSpPr>
        <p:spPr>
          <a:xfrm>
            <a:off x="440267" y="773289"/>
            <a:ext cx="31044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CE01"/>
                </a:solidFill>
                <a:latin typeface="Museo Sans 700" panose="02000000000000000000" pitchFamily="50" charset="0"/>
              </a:rPr>
              <a:t>Muscle impacts far more than strength: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8FB82FD-CB4A-DBD0-40FD-FD370AE170A2}"/>
              </a:ext>
            </a:extLst>
          </p:cNvPr>
          <p:cNvSpPr txBox="1"/>
          <p:nvPr/>
        </p:nvSpPr>
        <p:spPr>
          <a:xfrm>
            <a:off x="440267" y="1959928"/>
            <a:ext cx="3488266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Bef>
                <a:spcPts val="1200"/>
              </a:spcBef>
              <a:spcAft>
                <a:spcPts val="1200"/>
              </a:spcAft>
              <a:buClr>
                <a:srgbClr val="FFCE0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Museo Sans 300" panose="02000000000000000000" pitchFamily="50" charset="0"/>
              </a:rPr>
              <a:t>Metabolism</a:t>
            </a: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Clr>
                <a:srgbClr val="FFCE0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Museo Sans 300" panose="02000000000000000000" pitchFamily="50" charset="0"/>
              </a:rPr>
              <a:t>Blood sugar regulation</a:t>
            </a: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Clr>
                <a:srgbClr val="FFCE0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Museo Sans 300" panose="02000000000000000000" pitchFamily="50" charset="0"/>
              </a:rPr>
              <a:t>Joint stability</a:t>
            </a: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Clr>
                <a:srgbClr val="FFCE0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Museo Sans 300" panose="02000000000000000000" pitchFamily="50" charset="0"/>
              </a:rPr>
              <a:t>Long-term independence</a:t>
            </a:r>
          </a:p>
        </p:txBody>
      </p:sp>
    </p:spTree>
    <p:extLst>
      <p:ext uri="{BB962C8B-B14F-4D97-AF65-F5344CB8AC3E}">
        <p14:creationId xmlns:p14="http://schemas.microsoft.com/office/powerpoint/2010/main" val="11593108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49F67F-F3B3-F8C0-DA8B-ACA95D1E2C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2F18D38-88F8-A6D9-AC88-7E6BE6EC2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8528" y="454730"/>
            <a:ext cx="7308673" cy="948971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rgbClr val="00467F"/>
                </a:solidFill>
              </a:rPr>
              <a:t>Strength Training Still Works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5E588F3-783A-B9E0-F247-9D86D0FD90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578528" y="1863374"/>
            <a:ext cx="7613472" cy="3669947"/>
          </a:xfrm>
        </p:spPr>
        <p:txBody>
          <a:bodyPr>
            <a:normAutofit/>
          </a:bodyPr>
          <a:lstStyle/>
          <a:p>
            <a:pPr marL="342900" indent="-342900">
              <a:spcBef>
                <a:spcPts val="1200"/>
              </a:spcBef>
              <a:spcAft>
                <a:spcPts val="12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Museo Sans 300" panose="02000000000000000000" pitchFamily="50" charset="0"/>
              </a:rPr>
              <a:t>The body responds to strength training at any age</a:t>
            </a:r>
          </a:p>
          <a:p>
            <a:pPr marL="342900" indent="-342900">
              <a:spcBef>
                <a:spcPts val="1200"/>
              </a:spcBef>
              <a:spcAft>
                <a:spcPts val="12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Museo Sans 300" panose="02000000000000000000" pitchFamily="50" charset="0"/>
              </a:rPr>
              <a:t>Maintaining muscle is one of the most effective ways to protect overall health</a:t>
            </a:r>
          </a:p>
          <a:p>
            <a:pPr marL="342900" indent="-342900">
              <a:spcBef>
                <a:spcPts val="1200"/>
              </a:spcBef>
              <a:spcAft>
                <a:spcPts val="12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Museo Sans 300" panose="02000000000000000000" pitchFamily="50" charset="0"/>
              </a:rPr>
              <a:t>One of the highest-impact habits men can build</a:t>
            </a:r>
          </a:p>
        </p:txBody>
      </p:sp>
      <p:pic>
        <p:nvPicPr>
          <p:cNvPr id="2" name="Picture Placeholder 5">
            <a:extLst>
              <a:ext uri="{FF2B5EF4-FFF2-40B4-BE49-F238E27FC236}">
                <a16:creationId xmlns:a16="http://schemas.microsoft.com/office/drawing/2014/main" id="{B5E9162C-C39F-DF64-91FB-81E097F8A4F8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004" r="37518"/>
          <a:stretch>
            <a:fillRect/>
          </a:stretch>
        </p:blipFill>
        <p:spPr>
          <a:xfrm>
            <a:off x="0" y="0"/>
            <a:ext cx="4243387" cy="6086475"/>
          </a:xfrm>
        </p:spPr>
      </p:pic>
    </p:spTree>
    <p:extLst>
      <p:ext uri="{BB962C8B-B14F-4D97-AF65-F5344CB8AC3E}">
        <p14:creationId xmlns:p14="http://schemas.microsoft.com/office/powerpoint/2010/main" val="27809992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0E68242-0ED5-6878-7A15-C7ECE01CAB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141992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/>
              <a:t>Metabolism: More Stable Than You Think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E47F01D-AC7F-AC00-5BAD-054E9C3791AF}"/>
              </a:ext>
            </a:extLst>
          </p:cNvPr>
          <p:cNvSpPr txBox="1"/>
          <p:nvPr/>
        </p:nvSpPr>
        <p:spPr>
          <a:xfrm>
            <a:off x="838199" y="1467555"/>
            <a:ext cx="9841091" cy="4215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Bef>
                <a:spcPts val="1200"/>
              </a:spcBef>
              <a:spcAft>
                <a:spcPts val="6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Museo Sans 300" panose="02000000000000000000" pitchFamily="50" charset="0"/>
              </a:rPr>
              <a:t>Metabolism doesn’t dramatically slow with age by default</a:t>
            </a:r>
          </a:p>
          <a:p>
            <a:pPr marL="342900" indent="-342900">
              <a:spcBef>
                <a:spcPts val="1200"/>
              </a:spcBef>
              <a:spcAft>
                <a:spcPts val="6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Museo Sans 300" panose="02000000000000000000" pitchFamily="50" charset="0"/>
              </a:rPr>
              <a:t>When muscle mass and activity levels are maintained:</a:t>
            </a:r>
          </a:p>
          <a:p>
            <a:pPr marL="800100" lvl="1" indent="-342900">
              <a:spcBef>
                <a:spcPts val="1200"/>
              </a:spcBef>
              <a:spcAft>
                <a:spcPts val="6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Museo Sans 300" panose="02000000000000000000" pitchFamily="50" charset="0"/>
              </a:rPr>
              <a:t>Metabolic rate stays relatively stable through midlife</a:t>
            </a:r>
          </a:p>
          <a:p>
            <a:pPr marL="342900" indent="-342900">
              <a:spcBef>
                <a:spcPts val="1200"/>
              </a:spcBef>
              <a:spcAft>
                <a:spcPts val="6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Museo Sans 300" panose="02000000000000000000" pitchFamily="50" charset="0"/>
              </a:rPr>
              <a:t>What often changes instead:</a:t>
            </a:r>
          </a:p>
          <a:p>
            <a:pPr marL="800100" lvl="1" indent="-342900">
              <a:spcBef>
                <a:spcPts val="1200"/>
              </a:spcBef>
              <a:spcAft>
                <a:spcPts val="6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Museo Sans 300" panose="02000000000000000000" pitchFamily="50" charset="0"/>
              </a:rPr>
              <a:t>Muscle mass</a:t>
            </a:r>
          </a:p>
          <a:p>
            <a:pPr marL="800100" lvl="1" indent="-342900">
              <a:spcBef>
                <a:spcPts val="1200"/>
              </a:spcBef>
              <a:spcAft>
                <a:spcPts val="6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Museo Sans 300" panose="02000000000000000000" pitchFamily="50" charset="0"/>
              </a:rPr>
              <a:t>Daily movement</a:t>
            </a:r>
          </a:p>
          <a:p>
            <a:pPr marL="800100" lvl="1" indent="-342900">
              <a:spcBef>
                <a:spcPts val="1200"/>
              </a:spcBef>
              <a:spcAft>
                <a:spcPts val="6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latin typeface="Museo Sans 300" panose="02000000000000000000" pitchFamily="50" charset="0"/>
              </a:rPr>
              <a:t>Time spent sitting</a:t>
            </a:r>
          </a:p>
        </p:txBody>
      </p:sp>
    </p:spTree>
    <p:extLst>
      <p:ext uri="{BB962C8B-B14F-4D97-AF65-F5344CB8AC3E}">
        <p14:creationId xmlns:p14="http://schemas.microsoft.com/office/powerpoint/2010/main" val="7853689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A7FD02-080B-10D3-59D9-56F320D079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C3C9D-7173-E8FE-5D69-2CB28F9E3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751" y="360627"/>
            <a:ext cx="7035093" cy="985838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rgbClr val="00467F"/>
                </a:solidFill>
              </a:rPr>
              <a:t>Hormones: A Gradual Shift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10FA81CC-5F46-04AC-3728-9C0459180529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739" r="26739"/>
          <a:stretch/>
        </p:blipFill>
        <p:spPr>
          <a:xfrm>
            <a:off x="7900988" y="0"/>
            <a:ext cx="4243387" cy="6086475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21E1E5-4D4C-2AC0-03FC-613832550D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9751" y="1579033"/>
            <a:ext cx="6685138" cy="4133146"/>
          </a:xfrm>
        </p:spPr>
        <p:txBody>
          <a:bodyPr>
            <a:normAutofit/>
          </a:bodyPr>
          <a:lstStyle/>
          <a:p>
            <a:pPr marL="285750" indent="-28575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200" dirty="0"/>
              <a:t>Testosterone levels typically decline slightly starting in the 30s–40s</a:t>
            </a:r>
          </a:p>
          <a:p>
            <a:pPr marL="285750" indent="-28575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200" dirty="0"/>
              <a:t>Can influence:</a:t>
            </a:r>
          </a:p>
          <a:p>
            <a:pPr marL="742950" lvl="1" indent="-28575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200" dirty="0"/>
              <a:t>Energy</a:t>
            </a:r>
          </a:p>
          <a:p>
            <a:pPr marL="742950" lvl="1" indent="-28575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200" dirty="0"/>
              <a:t>Mood</a:t>
            </a:r>
          </a:p>
          <a:p>
            <a:pPr marL="742950" lvl="1" indent="-28575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200" dirty="0"/>
              <a:t>Body composition</a:t>
            </a:r>
          </a:p>
          <a:p>
            <a:pPr marL="285750" indent="-28575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0080B1"/>
              </a:buClr>
              <a:buFont typeface="Arial" panose="020B0604020202020204" pitchFamily="34" charset="0"/>
              <a:buChar char="•"/>
            </a:pPr>
            <a:r>
              <a:rPr lang="en-US" sz="2200" dirty="0"/>
              <a:t>Lifestyle habits strongly affect how this shows up</a:t>
            </a:r>
          </a:p>
        </p:txBody>
      </p:sp>
    </p:spTree>
    <p:extLst>
      <p:ext uri="{BB962C8B-B14F-4D97-AF65-F5344CB8AC3E}">
        <p14:creationId xmlns:p14="http://schemas.microsoft.com/office/powerpoint/2010/main" val="7766475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D3BBD0-1E8B-3163-0BF1-35467442C3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F069B02-0E3D-811A-4A37-396E426A7F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220190"/>
            <a:ext cx="7357533" cy="1325563"/>
          </a:xfrm>
        </p:spPr>
        <p:txBody>
          <a:bodyPr>
            <a:normAutofit/>
          </a:bodyPr>
          <a:lstStyle/>
          <a:p>
            <a:r>
              <a:rPr lang="en-US" sz="4000" dirty="0"/>
              <a:t>Support Hormone Health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14767D5-BADD-9CD6-A666-82A95610EDA8}"/>
              </a:ext>
            </a:extLst>
          </p:cNvPr>
          <p:cNvSpPr txBox="1"/>
          <p:nvPr/>
        </p:nvSpPr>
        <p:spPr>
          <a:xfrm>
            <a:off x="4572000" y="1490988"/>
            <a:ext cx="7078133" cy="42165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Bef>
                <a:spcPts val="1200"/>
              </a:spcBef>
              <a:spcAft>
                <a:spcPts val="1200"/>
              </a:spcAft>
              <a:buClr>
                <a:srgbClr val="0080B1"/>
              </a:buClr>
              <a:buFont typeface="Wingdings" panose="05000000000000000000" pitchFamily="2" charset="2"/>
              <a:buChar char="ü"/>
            </a:pPr>
            <a:r>
              <a:rPr lang="en-US" sz="2400" dirty="0">
                <a:latin typeface="Museo Sans 300" panose="02000000000000000000" pitchFamily="50" charset="0"/>
              </a:rPr>
              <a:t>Strength training</a:t>
            </a:r>
          </a:p>
          <a:p>
            <a:pPr marL="342900" indent="-342900">
              <a:spcBef>
                <a:spcPts val="1200"/>
              </a:spcBef>
              <a:spcAft>
                <a:spcPts val="1200"/>
              </a:spcAft>
              <a:buClr>
                <a:srgbClr val="0080B1"/>
              </a:buClr>
              <a:buFont typeface="Wingdings" panose="05000000000000000000" pitchFamily="2" charset="2"/>
              <a:buChar char="ü"/>
            </a:pPr>
            <a:r>
              <a:rPr lang="en-US" sz="2400" dirty="0">
                <a:latin typeface="Museo Sans 300" panose="02000000000000000000" pitchFamily="50" charset="0"/>
              </a:rPr>
              <a:t>Quality sleep</a:t>
            </a:r>
          </a:p>
          <a:p>
            <a:pPr marL="342900" indent="-342900">
              <a:spcBef>
                <a:spcPts val="1200"/>
              </a:spcBef>
              <a:spcAft>
                <a:spcPts val="1200"/>
              </a:spcAft>
              <a:buClr>
                <a:srgbClr val="0080B1"/>
              </a:buClr>
              <a:buFont typeface="Wingdings" panose="05000000000000000000" pitchFamily="2" charset="2"/>
              <a:buChar char="ü"/>
            </a:pPr>
            <a:r>
              <a:rPr lang="en-US" sz="2400" dirty="0">
                <a:latin typeface="Museo Sans 300" panose="02000000000000000000" pitchFamily="50" charset="0"/>
              </a:rPr>
              <a:t>Stress management</a:t>
            </a:r>
          </a:p>
          <a:p>
            <a:pPr marL="342900" indent="-342900">
              <a:spcBef>
                <a:spcPts val="1200"/>
              </a:spcBef>
              <a:spcAft>
                <a:spcPts val="1200"/>
              </a:spcAft>
              <a:buClr>
                <a:srgbClr val="0080B1"/>
              </a:buClr>
              <a:buFont typeface="Wingdings" panose="05000000000000000000" pitchFamily="2" charset="2"/>
              <a:buChar char="ü"/>
            </a:pPr>
            <a:r>
              <a:rPr lang="en-US" sz="2400" dirty="0">
                <a:latin typeface="Museo Sans 300" panose="02000000000000000000" pitchFamily="50" charset="0"/>
              </a:rPr>
              <a:t>Balanced nutrition</a:t>
            </a:r>
          </a:p>
          <a:p>
            <a:pPr>
              <a:spcBef>
                <a:spcPts val="1200"/>
              </a:spcBef>
              <a:spcAft>
                <a:spcPts val="1200"/>
              </a:spcAft>
              <a:buClr>
                <a:srgbClr val="0080B1"/>
              </a:buClr>
            </a:pPr>
            <a:endParaRPr lang="en-US" sz="2400" dirty="0">
              <a:latin typeface="Museo Sans 300" panose="02000000000000000000" pitchFamily="50" charset="0"/>
            </a:endParaRPr>
          </a:p>
          <a:p>
            <a:pPr>
              <a:spcBef>
                <a:spcPts val="1200"/>
              </a:spcBef>
              <a:spcAft>
                <a:spcPts val="1200"/>
              </a:spcAft>
              <a:buClr>
                <a:srgbClr val="0080B1"/>
              </a:buClr>
            </a:pPr>
            <a:r>
              <a:rPr lang="en-US" sz="2400" dirty="0">
                <a:latin typeface="Museo Sans 700" panose="02000000000000000000" pitchFamily="50" charset="0"/>
              </a:rPr>
              <a:t>Goal: not to reverse aging, but to stay strong and capable within it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EED5C25-3CA4-EE1D-0F59-432EA881850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4131733" cy="6084711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0ECD007-C7D6-4E59-154C-73D31E8E6FB5}"/>
              </a:ext>
            </a:extLst>
          </p:cNvPr>
          <p:cNvSpPr txBox="1"/>
          <p:nvPr/>
        </p:nvSpPr>
        <p:spPr>
          <a:xfrm>
            <a:off x="440267" y="467474"/>
            <a:ext cx="31044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CE01"/>
                </a:solidFill>
                <a:latin typeface="Museo Sans 700" panose="02000000000000000000" pitchFamily="50" charset="0"/>
              </a:rPr>
              <a:t>What Works in the Real World: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BE3D13B-36DC-9D39-FB06-00BD706FA500}"/>
              </a:ext>
            </a:extLst>
          </p:cNvPr>
          <p:cNvSpPr txBox="1"/>
          <p:nvPr/>
        </p:nvSpPr>
        <p:spPr>
          <a:xfrm>
            <a:off x="440267" y="1490988"/>
            <a:ext cx="3488266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Bef>
                <a:spcPts val="1200"/>
              </a:spcBef>
              <a:spcAft>
                <a:spcPts val="1200"/>
              </a:spcAft>
              <a:buClr>
                <a:srgbClr val="FFCE0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Museo Sans 300" panose="02000000000000000000" pitchFamily="50" charset="0"/>
              </a:rPr>
              <a:t>Strength train 2–4 times per week</a:t>
            </a: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Clr>
                <a:srgbClr val="FFCE0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Museo Sans 300" panose="02000000000000000000" pitchFamily="50" charset="0"/>
              </a:rPr>
              <a:t>Simple, consistent routines are highly effective</a:t>
            </a: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Clr>
                <a:srgbClr val="FFCE0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Museo Sans 300" panose="02000000000000000000" pitchFamily="50" charset="0"/>
              </a:rPr>
              <a:t>Supports:</a:t>
            </a:r>
          </a:p>
          <a:p>
            <a:pPr marL="742950" lvl="1" indent="-285750">
              <a:spcBef>
                <a:spcPts val="1200"/>
              </a:spcBef>
              <a:spcAft>
                <a:spcPts val="1200"/>
              </a:spcAft>
              <a:buClr>
                <a:srgbClr val="FFCE0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Museo Sans 300" panose="02000000000000000000" pitchFamily="50" charset="0"/>
              </a:rPr>
              <a:t>Muscle maintenance</a:t>
            </a:r>
          </a:p>
          <a:p>
            <a:pPr marL="742950" lvl="1" indent="-285750">
              <a:spcBef>
                <a:spcPts val="1200"/>
              </a:spcBef>
              <a:spcAft>
                <a:spcPts val="1200"/>
              </a:spcAft>
              <a:buClr>
                <a:srgbClr val="FFCE0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Museo Sans 300" panose="02000000000000000000" pitchFamily="50" charset="0"/>
              </a:rPr>
              <a:t>Bone density</a:t>
            </a:r>
          </a:p>
          <a:p>
            <a:pPr marL="742950" lvl="1" indent="-285750">
              <a:spcBef>
                <a:spcPts val="1200"/>
              </a:spcBef>
              <a:spcAft>
                <a:spcPts val="1200"/>
              </a:spcAft>
              <a:buClr>
                <a:srgbClr val="FFCE0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  <a:latin typeface="Museo Sans 300" panose="02000000000000000000" pitchFamily="50" charset="0"/>
              </a:rPr>
              <a:t>Metabolic health</a:t>
            </a:r>
          </a:p>
        </p:txBody>
      </p:sp>
    </p:spTree>
    <p:extLst>
      <p:ext uri="{BB962C8B-B14F-4D97-AF65-F5344CB8AC3E}">
        <p14:creationId xmlns:p14="http://schemas.microsoft.com/office/powerpoint/2010/main" val="10598228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CFFBC06-1F1A-A11B-57F4-5DCA1C0AF7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6725"/>
            <a:ext cx="6939844" cy="1325563"/>
          </a:xfrm>
        </p:spPr>
        <p:txBody>
          <a:bodyPr>
            <a:normAutofit/>
          </a:bodyPr>
          <a:lstStyle/>
          <a:p>
            <a:r>
              <a:rPr lang="en-US" sz="4000" dirty="0"/>
              <a:t>Protein &amp; Daily Movement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E53381B-9EA1-5259-8864-67F2F7DDACA2}"/>
              </a:ext>
            </a:extLst>
          </p:cNvPr>
          <p:cNvSpPr txBox="1"/>
          <p:nvPr/>
        </p:nvSpPr>
        <p:spPr>
          <a:xfrm>
            <a:off x="841199" y="1692828"/>
            <a:ext cx="6804378" cy="41857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 rtl="0" fontAlgn="base">
              <a:spcBef>
                <a:spcPts val="600"/>
              </a:spcBef>
              <a:spcAft>
                <a:spcPts val="600"/>
              </a:spcAft>
              <a:buClr>
                <a:srgbClr val="FFCE01"/>
              </a:buClr>
              <a:buFont typeface="Arial" panose="020B0604020202020204" pitchFamily="34" charset="0"/>
              <a:buChar char="•"/>
            </a:pPr>
            <a:r>
              <a:rPr lang="en-US" sz="2400" b="0" i="0" u="none" strike="noStrike" dirty="0">
                <a:solidFill>
                  <a:schemeClr val="bg1"/>
                </a:solidFill>
                <a:effectLst/>
                <a:latin typeface="Museo Sans 300" panose="02000000000000000000" pitchFamily="50" charset="0"/>
              </a:rPr>
              <a:t>Protein needs increase with age</a:t>
            </a:r>
          </a:p>
          <a:p>
            <a:pPr marL="742950" lvl="1" indent="-285750" fontAlgn="base">
              <a:spcBef>
                <a:spcPts val="600"/>
              </a:spcBef>
              <a:spcAft>
                <a:spcPts val="600"/>
              </a:spcAft>
              <a:buClr>
                <a:srgbClr val="FFCE01"/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Museo Sans 300" panose="02000000000000000000" pitchFamily="50" charset="0"/>
              </a:rPr>
              <a:t>A</a:t>
            </a:r>
            <a:r>
              <a:rPr lang="en-US" sz="2400" b="0" i="0" u="none" strike="noStrike" dirty="0">
                <a:solidFill>
                  <a:schemeClr val="bg1"/>
                </a:solidFill>
                <a:effectLst/>
                <a:latin typeface="Museo Sans 300" panose="02000000000000000000" pitchFamily="50" charset="0"/>
              </a:rPr>
              <a:t>ctive men benefit from .8 – 1.0 grams per kilogram of body weight or .4 - .5 grams per pound of body weight</a:t>
            </a:r>
          </a:p>
          <a:p>
            <a:pPr marL="742950" lvl="1" indent="-285750" fontAlgn="base">
              <a:spcBef>
                <a:spcPts val="600"/>
              </a:spcBef>
              <a:spcAft>
                <a:spcPts val="600"/>
              </a:spcAft>
              <a:buClr>
                <a:srgbClr val="FFCE01"/>
              </a:buClr>
              <a:buFont typeface="Arial" panose="020B0604020202020204" pitchFamily="34" charset="0"/>
              <a:buChar char="•"/>
            </a:pPr>
            <a:r>
              <a:rPr lang="en-US" sz="2400" b="0" i="0" u="none" strike="noStrike" dirty="0">
                <a:solidFill>
                  <a:schemeClr val="bg1"/>
                </a:solidFill>
                <a:effectLst/>
                <a:latin typeface="Museo Sans 300" panose="02000000000000000000" pitchFamily="50" charset="0"/>
              </a:rPr>
              <a:t>Daily movement matters more than many realize:</a:t>
            </a:r>
          </a:p>
          <a:p>
            <a:pPr marL="742950" lvl="1" indent="-285750" fontAlgn="base">
              <a:spcBef>
                <a:spcPts val="600"/>
              </a:spcBef>
              <a:spcAft>
                <a:spcPts val="600"/>
              </a:spcAft>
              <a:buClr>
                <a:srgbClr val="FFCE01"/>
              </a:buClr>
              <a:buFont typeface="Arial" panose="020B0604020202020204" pitchFamily="34" charset="0"/>
              <a:buChar char="•"/>
            </a:pPr>
            <a:r>
              <a:rPr lang="en-US" sz="2400" b="0" i="0" u="none" strike="noStrike" dirty="0">
                <a:solidFill>
                  <a:schemeClr val="bg1"/>
                </a:solidFill>
                <a:effectLst/>
                <a:latin typeface="Museo Sans 300" panose="02000000000000000000" pitchFamily="50" charset="0"/>
              </a:rPr>
              <a:t>Walking</a:t>
            </a:r>
          </a:p>
          <a:p>
            <a:pPr marL="742950" lvl="1" indent="-285750" fontAlgn="base">
              <a:spcBef>
                <a:spcPts val="600"/>
              </a:spcBef>
              <a:spcAft>
                <a:spcPts val="600"/>
              </a:spcAft>
              <a:buClr>
                <a:srgbClr val="FFCE01"/>
              </a:buClr>
              <a:buFont typeface="Arial" panose="020B0604020202020204" pitchFamily="34" charset="0"/>
              <a:buChar char="•"/>
            </a:pPr>
            <a:r>
              <a:rPr lang="en-US" sz="2400" b="0" i="0" u="none" strike="noStrike" dirty="0">
                <a:solidFill>
                  <a:schemeClr val="bg1"/>
                </a:solidFill>
                <a:effectLst/>
                <a:latin typeface="Museo Sans 300" panose="02000000000000000000" pitchFamily="50" charset="0"/>
              </a:rPr>
              <a:t>Stairs</a:t>
            </a:r>
          </a:p>
          <a:p>
            <a:pPr marL="742950" lvl="1" indent="-285750" fontAlgn="base">
              <a:spcBef>
                <a:spcPts val="600"/>
              </a:spcBef>
              <a:spcAft>
                <a:spcPts val="600"/>
              </a:spcAft>
              <a:buClr>
                <a:srgbClr val="FFCE01"/>
              </a:buClr>
              <a:buFont typeface="Arial" panose="020B0604020202020204" pitchFamily="34" charset="0"/>
              <a:buChar char="•"/>
            </a:pPr>
            <a:r>
              <a:rPr lang="en-US" sz="2400" b="0" i="0" u="none" strike="noStrike" dirty="0">
                <a:solidFill>
                  <a:schemeClr val="bg1"/>
                </a:solidFill>
                <a:effectLst/>
                <a:latin typeface="Museo Sans 300" panose="02000000000000000000" pitchFamily="50" charset="0"/>
              </a:rPr>
              <a:t>Staying active throughout the day</a:t>
            </a:r>
            <a:endParaRPr lang="en-US" sz="2400" b="0" i="0" dirty="0">
              <a:solidFill>
                <a:schemeClr val="bg1"/>
              </a:solidFill>
              <a:effectLst/>
              <a:latin typeface="Museo Sans 300" panose="02000000000000000000" pitchFamily="50" charset="0"/>
            </a:endParaRPr>
          </a:p>
        </p:txBody>
      </p:sp>
      <p:pic>
        <p:nvPicPr>
          <p:cNvPr id="7" name="Picture Placeholder 5">
            <a:extLst>
              <a:ext uri="{FF2B5EF4-FFF2-40B4-BE49-F238E27FC236}">
                <a16:creationId xmlns:a16="http://schemas.microsoft.com/office/drawing/2014/main" id="{C12E98FE-D5B2-122E-5B20-197663042FC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750" r="26750"/>
          <a:stretch/>
        </p:blipFill>
        <p:spPr>
          <a:xfrm>
            <a:off x="7948613" y="0"/>
            <a:ext cx="4243387" cy="608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925207"/>
      </p:ext>
    </p:extLst>
  </p:cSld>
  <p:clrMapOvr>
    <a:masterClrMapping/>
  </p:clrMapOvr>
</p:sld>
</file>

<file path=ppt/theme/theme1.xml><?xml version="1.0" encoding="utf-8"?>
<a:theme xmlns:a="http://schemas.openxmlformats.org/drawingml/2006/main" name="Graphic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D765F9F50D784B8C07092FB1A8C1C1" ma:contentTypeVersion="9" ma:contentTypeDescription="Create a new document." ma:contentTypeScope="" ma:versionID="137dc951c98143a2765ba7356b3acddd">
  <xsd:schema xmlns:xsd="http://www.w3.org/2001/XMLSchema" xmlns:xs="http://www.w3.org/2001/XMLSchema" xmlns:p="http://schemas.microsoft.com/office/2006/metadata/properties" xmlns:ns2="a3067d98-d053-485d-8fff-39fbbbd5bec1" xmlns:ns3="1d972eee-5734-4d79-9e60-be51a48e622f" targetNamespace="http://schemas.microsoft.com/office/2006/metadata/properties" ma:root="true" ma:fieldsID="1e9566f22b91e69a70f7ea5fe0c7c6b9" ns2:_="" ns3:_="">
    <xsd:import namespace="a3067d98-d053-485d-8fff-39fbbbd5bec1"/>
    <xsd:import namespace="1d972eee-5734-4d79-9e60-be51a48e622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067d98-d053-485d-8fff-39fbbbd5bec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52c3185-0c6c-4f4b-b949-446a93631ca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972eee-5734-4d79-9e60-be51a48e622f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fddb1661-ec81-4788-adb0-23f1530b91ab}" ma:internalName="TaxCatchAll" ma:showField="CatchAllData" ma:web="1d972eee-5734-4d79-9e60-be51a48e622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3067d98-d053-485d-8fff-39fbbbd5bec1">
      <Terms xmlns="http://schemas.microsoft.com/office/infopath/2007/PartnerControls"/>
    </lcf76f155ced4ddcb4097134ff3c332f>
    <TaxCatchAll xmlns="1d972eee-5734-4d79-9e60-be51a48e622f" xsi:nil="true"/>
  </documentManagement>
</p:properties>
</file>

<file path=customXml/itemProps1.xml><?xml version="1.0" encoding="utf-8"?>
<ds:datastoreItem xmlns:ds="http://schemas.openxmlformats.org/officeDocument/2006/customXml" ds:itemID="{B91D2FD6-F4C9-495B-BFBF-14F9DDF995D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3067d98-d053-485d-8fff-39fbbbd5bec1"/>
    <ds:schemaRef ds:uri="1d972eee-5734-4d79-9e60-be51a48e622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2E965D7-E257-42D7-823F-EF6DC3D9533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1D41128-B2DE-484B-9FCB-618BE98C819E}">
  <ds:schemaRefs>
    <ds:schemaRef ds:uri="http://purl.org/dc/elements/1.1/"/>
    <ds:schemaRef ds:uri="a3067d98-d053-485d-8fff-39fbbbd5bec1"/>
    <ds:schemaRef ds:uri="http://www.w3.org/XML/1998/namespace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http://schemas.microsoft.com/office/2006/documentManagement/types"/>
    <ds:schemaRef ds:uri="http://purl.org/dc/dcmitype/"/>
    <ds:schemaRef ds:uri="1d972eee-5734-4d79-9e60-be51a48e622f"/>
    <ds:schemaRef ds:uri="http://schemas.microsoft.com/office/2006/metadata/properties"/>
  </ds:schemaRefs>
</ds:datastoreItem>
</file>

<file path=docMetadata/LabelInfo.xml><?xml version="1.0" encoding="utf-8"?>
<clbl:labelList xmlns:clbl="http://schemas.microsoft.com/office/2020/mipLabelMetadata">
  <clbl:label id="{08146db0-559c-4a46-afb6-a822cb0e3fe3}" enabled="0" method="" siteId="{08146db0-559c-4a46-afb6-a822cb0e3fe3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603</TotalTime>
  <Words>466</Words>
  <Application>Microsoft Office PowerPoint</Application>
  <PresentationFormat>Widescreen</PresentationFormat>
  <Paragraphs>87</Paragraphs>
  <Slides>12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Aptos</vt:lpstr>
      <vt:lpstr>Arial</vt:lpstr>
      <vt:lpstr>Courier New</vt:lpstr>
      <vt:lpstr>Museo Sans 300</vt:lpstr>
      <vt:lpstr>Museo Sans 500</vt:lpstr>
      <vt:lpstr>Museo Sans 700</vt:lpstr>
      <vt:lpstr>System Font Regular</vt:lpstr>
      <vt:lpstr>Wingdings</vt:lpstr>
      <vt:lpstr>Graphic</vt:lpstr>
      <vt:lpstr>Muscle, Metabolism, and More What Men Need to Know as They Age</vt:lpstr>
      <vt:lpstr>The Hidden Factor in Aging</vt:lpstr>
      <vt:lpstr>Habits Matter More Than Age</vt:lpstr>
      <vt:lpstr>Muscle: The Foundation of Healthy Aging</vt:lpstr>
      <vt:lpstr>Strength Training Still Works</vt:lpstr>
      <vt:lpstr>Metabolism: More Stable Than You Think</vt:lpstr>
      <vt:lpstr>Hormones: A Gradual Shift</vt:lpstr>
      <vt:lpstr>Support Hormone Health</vt:lpstr>
      <vt:lpstr>Protein &amp; Daily Movement</vt:lpstr>
      <vt:lpstr>Mental Health &amp; Workplace Performance</vt:lpstr>
      <vt:lpstr>Today’s Habits Shape Tomorrow</vt:lpstr>
      <vt:lpstr>Resources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Subler</dc:creator>
  <cp:lastModifiedBy>Kasper, Colleen</cp:lastModifiedBy>
  <cp:revision>60</cp:revision>
  <dcterms:created xsi:type="dcterms:W3CDTF">2023-07-06T18:42:44Z</dcterms:created>
  <dcterms:modified xsi:type="dcterms:W3CDTF">2026-05-13T12:03:40Z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0x010100E0D765F9F50D784B8C07092FB1A8C1C1</vt:lpwstr>
  </property>
  <property fmtid="{D5CDD505-2E9C-101B-9397-08002B2CF9AE}" pid="3" name="Order">
    <vt:r8>879800</vt:r8>
  </property>
  <property fmtid="{D5CDD505-2E9C-101B-9397-08002B2CF9AE}" pid="4" name="MediaServiceImageTags">
    <vt:lpwstr/>
  </property>
</Properties>
</file>