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2" r:id="rId2"/>
  </p:sldMasterIdLst>
  <p:notesMasterIdLst>
    <p:notesMasterId r:id="rId12"/>
  </p:notesMasterIdLst>
  <p:sldIdLst>
    <p:sldId id="256" r:id="rId3"/>
    <p:sldId id="261" r:id="rId4"/>
    <p:sldId id="272" r:id="rId5"/>
    <p:sldId id="268" r:id="rId6"/>
    <p:sldId id="273" r:id="rId7"/>
    <p:sldId id="275" r:id="rId8"/>
    <p:sldId id="274" r:id="rId9"/>
    <p:sldId id="257" r:id="rId10"/>
    <p:sldId id="260"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B1"/>
    <a:srgbClr val="FFCE01"/>
    <a:srgbClr val="00467F"/>
    <a:srgbClr val="0A1835"/>
    <a:srgbClr val="0A2143"/>
    <a:srgbClr val="0A1733"/>
    <a:srgbClr val="0A122B"/>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41"/>
    <p:restoredTop sz="84606" autoAdjust="0"/>
  </p:normalViewPr>
  <p:slideViewPr>
    <p:cSldViewPr snapToGrid="0">
      <p:cViewPr varScale="1">
        <p:scale>
          <a:sx n="85" d="100"/>
          <a:sy n="85" d="100"/>
        </p:scale>
        <p:origin x="1680" y="3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370C01-4AFA-4FBD-BB5E-8BC41602CA3A}" type="datetimeFigureOut">
              <a:rPr lang="en-US" smtClean="0"/>
              <a:t>1/13/2026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5F369D-EE8B-4964-8928-337B0B300D46}" type="slidenum">
              <a:rPr lang="en-US" smtClean="0"/>
              <a:t>‹#›</a:t>
            </a:fld>
            <a:endParaRPr lang="en-US" dirty="0"/>
          </a:p>
        </p:txBody>
      </p:sp>
    </p:spTree>
    <p:extLst>
      <p:ext uri="{BB962C8B-B14F-4D97-AF65-F5344CB8AC3E}">
        <p14:creationId xmlns:p14="http://schemas.microsoft.com/office/powerpoint/2010/main" val="27392958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15F369D-EE8B-4964-8928-337B0B300D46}" type="slidenum">
              <a:rPr lang="en-US" smtClean="0"/>
              <a:t>1</a:t>
            </a:fld>
            <a:endParaRPr lang="en-US" dirty="0"/>
          </a:p>
        </p:txBody>
      </p:sp>
    </p:spTree>
    <p:extLst>
      <p:ext uri="{BB962C8B-B14F-4D97-AF65-F5344CB8AC3E}">
        <p14:creationId xmlns:p14="http://schemas.microsoft.com/office/powerpoint/2010/main" val="1858744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15F369D-EE8B-4964-8928-337B0B300D46}" type="slidenum">
              <a:rPr lang="en-US" smtClean="0"/>
              <a:t>2</a:t>
            </a:fld>
            <a:endParaRPr lang="en-US" dirty="0"/>
          </a:p>
        </p:txBody>
      </p:sp>
    </p:spTree>
    <p:extLst>
      <p:ext uri="{BB962C8B-B14F-4D97-AF65-F5344CB8AC3E}">
        <p14:creationId xmlns:p14="http://schemas.microsoft.com/office/powerpoint/2010/main" val="20523897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2A4664-B7EE-FA6F-C2C9-F2C608080A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446D30-C09C-9CF9-276B-66310A1230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A98B92-EEB0-9BAC-541B-87F4FE02F96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9E1100F-E59D-F88F-153A-8D6817D3D2EB}"/>
              </a:ext>
            </a:extLst>
          </p:cNvPr>
          <p:cNvSpPr>
            <a:spLocks noGrp="1"/>
          </p:cNvSpPr>
          <p:nvPr>
            <p:ph type="sldNum" sz="quarter" idx="5"/>
          </p:nvPr>
        </p:nvSpPr>
        <p:spPr/>
        <p:txBody>
          <a:bodyPr/>
          <a:lstStyle/>
          <a:p>
            <a:fld id="{E15F369D-EE8B-4964-8928-337B0B300D46}" type="slidenum">
              <a:rPr lang="en-US" smtClean="0"/>
              <a:t>4</a:t>
            </a:fld>
            <a:endParaRPr lang="en-US" dirty="0"/>
          </a:p>
        </p:txBody>
      </p:sp>
    </p:spTree>
    <p:extLst>
      <p:ext uri="{BB962C8B-B14F-4D97-AF65-F5344CB8AC3E}">
        <p14:creationId xmlns:p14="http://schemas.microsoft.com/office/powerpoint/2010/main" val="76698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6FA258-4600-7E45-2A26-6DEDC9053F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38ADBA-F5DF-8E92-2B43-1DFC5FC146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40DF64-067F-4932-2F9A-E7048A644E1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26CEF28-7AD2-F747-A0CA-09D9A0B8FB9F}"/>
              </a:ext>
            </a:extLst>
          </p:cNvPr>
          <p:cNvSpPr>
            <a:spLocks noGrp="1"/>
          </p:cNvSpPr>
          <p:nvPr>
            <p:ph type="sldNum" sz="quarter" idx="5"/>
          </p:nvPr>
        </p:nvSpPr>
        <p:spPr/>
        <p:txBody>
          <a:bodyPr/>
          <a:lstStyle/>
          <a:p>
            <a:fld id="{E15F369D-EE8B-4964-8928-337B0B300D46}" type="slidenum">
              <a:rPr lang="en-US" smtClean="0"/>
              <a:t>5</a:t>
            </a:fld>
            <a:endParaRPr lang="en-US" dirty="0"/>
          </a:p>
        </p:txBody>
      </p:sp>
    </p:spTree>
    <p:extLst>
      <p:ext uri="{BB962C8B-B14F-4D97-AF65-F5344CB8AC3E}">
        <p14:creationId xmlns:p14="http://schemas.microsoft.com/office/powerpoint/2010/main" val="4068084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69E592-0D81-8990-64FA-0EED99220D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698083-CA3C-8843-DEEE-EAB82D420A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24B0FC-5986-413F-2222-617B59DC9E8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30E3366-5D0B-8779-D654-2DE9EEBAE5EF}"/>
              </a:ext>
            </a:extLst>
          </p:cNvPr>
          <p:cNvSpPr>
            <a:spLocks noGrp="1"/>
          </p:cNvSpPr>
          <p:nvPr>
            <p:ph type="sldNum" sz="quarter" idx="5"/>
          </p:nvPr>
        </p:nvSpPr>
        <p:spPr/>
        <p:txBody>
          <a:bodyPr/>
          <a:lstStyle/>
          <a:p>
            <a:fld id="{E15F369D-EE8B-4964-8928-337B0B300D46}" type="slidenum">
              <a:rPr lang="en-US" smtClean="0"/>
              <a:t>7</a:t>
            </a:fld>
            <a:endParaRPr lang="en-US" dirty="0"/>
          </a:p>
        </p:txBody>
      </p:sp>
    </p:spTree>
    <p:extLst>
      <p:ext uri="{BB962C8B-B14F-4D97-AF65-F5344CB8AC3E}">
        <p14:creationId xmlns:p14="http://schemas.microsoft.com/office/powerpoint/2010/main" val="19440041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jpeg"/><Relationship Id="rId1" Type="http://schemas.openxmlformats.org/officeDocument/2006/relationships/slideMaster" Target="../slideMasters/slideMaster1.xml"/><Relationship Id="rId5" Type="http://schemas.openxmlformats.org/officeDocument/2006/relationships/image" Target="../media/image7.jpeg"/><Relationship Id="rId4" Type="http://schemas.openxmlformats.org/officeDocument/2006/relationships/image" Target="../media/image6.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jpeg"/><Relationship Id="rId1" Type="http://schemas.openxmlformats.org/officeDocument/2006/relationships/slideMaster" Target="../slideMasters/slideMaster1.xml"/><Relationship Id="rId5" Type="http://schemas.openxmlformats.org/officeDocument/2006/relationships/image" Target="../media/image7.jpeg"/><Relationship Id="rId4" Type="http://schemas.openxmlformats.org/officeDocument/2006/relationships/image" Target="../media/image6.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6.jpeg"/><Relationship Id="rId1" Type="http://schemas.openxmlformats.org/officeDocument/2006/relationships/slideMaster" Target="../slideMasters/slideMaster1.xml"/><Relationship Id="rId5" Type="http://schemas.openxmlformats.org/officeDocument/2006/relationships/image" Target="../media/image7.jpeg"/><Relationship Id="rId4"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7.jpeg"/><Relationship Id="rId4"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7.jpeg"/><Relationship Id="rId4"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7.jpeg"/><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9.jpe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9.jpe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9.jpe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9.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g"/><Relationship Id="rId1" Type="http://schemas.openxmlformats.org/officeDocument/2006/relationships/slideMaster" Target="../slideMasters/slideMaster1.xml"/><Relationship Id="rId5" Type="http://schemas.openxmlformats.org/officeDocument/2006/relationships/image" Target="../media/image7.jpeg"/><Relationship Id="rId4" Type="http://schemas.openxmlformats.org/officeDocument/2006/relationships/image" Target="../media/image6.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9.jpe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9.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9.jpe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9.jpe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9.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7.jpeg"/><Relationship Id="rId4" Type="http://schemas.openxmlformats.org/officeDocument/2006/relationships/image" Target="../media/image6.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9.jpe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9.jpe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eg"/><Relationship Id="rId1" Type="http://schemas.openxmlformats.org/officeDocument/2006/relationships/slideMaster" Target="../slideMasters/slideMaster1.xml"/><Relationship Id="rId5" Type="http://schemas.openxmlformats.org/officeDocument/2006/relationships/image" Target="../media/image7.jpeg"/><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5" name="Picture 4" descr="A close-up of a person smiling&#10;&#10;Description automatically generated">
            <a:extLst>
              <a:ext uri="{FF2B5EF4-FFF2-40B4-BE49-F238E27FC236}">
                <a16:creationId xmlns:a16="http://schemas.microsoft.com/office/drawing/2014/main" id="{4744F57D-A381-ABB3-DFEF-E919B8E1D136}"/>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3786"/>
          <a:stretch/>
        </p:blipFill>
        <p:spPr>
          <a:xfrm>
            <a:off x="0" y="1"/>
            <a:ext cx="12192000" cy="6857999"/>
          </a:xfrm>
          <a:prstGeom prst="rect">
            <a:avLst/>
          </a:prstGeom>
        </p:spPr>
      </p:pic>
      <p:sp>
        <p:nvSpPr>
          <p:cNvPr id="2" name="Title 1">
            <a:extLst>
              <a:ext uri="{FF2B5EF4-FFF2-40B4-BE49-F238E27FC236}">
                <a16:creationId xmlns:a16="http://schemas.microsoft.com/office/drawing/2014/main" id="{985F96C6-AD3E-0E2D-F01F-786E29BFB69D}"/>
              </a:ext>
            </a:extLst>
          </p:cNvPr>
          <p:cNvSpPr>
            <a:spLocks noGrp="1"/>
          </p:cNvSpPr>
          <p:nvPr>
            <p:ph type="ctrTitle"/>
          </p:nvPr>
        </p:nvSpPr>
        <p:spPr>
          <a:xfrm>
            <a:off x="647179" y="2335989"/>
            <a:ext cx="4237972" cy="2213961"/>
          </a:xfrm>
        </p:spPr>
        <p:txBody>
          <a:bodyPr anchor="b"/>
          <a:lstStyle>
            <a:lvl1pPr algn="l">
              <a:defRPr sz="6000">
                <a:solidFill>
                  <a:srgbClr val="00467F"/>
                </a:solidFill>
              </a:defRPr>
            </a:lvl1pPr>
          </a:lstStyle>
          <a:p>
            <a:r>
              <a:rPr lang="en-US" dirty="0"/>
              <a:t>Click to edit Master title style</a:t>
            </a:r>
          </a:p>
        </p:txBody>
      </p:sp>
      <p:sp>
        <p:nvSpPr>
          <p:cNvPr id="3" name="Subtitle 2">
            <a:extLst>
              <a:ext uri="{FF2B5EF4-FFF2-40B4-BE49-F238E27FC236}">
                <a16:creationId xmlns:a16="http://schemas.microsoft.com/office/drawing/2014/main" id="{7A447C90-AE28-FD29-5F80-76D585129391}"/>
              </a:ext>
            </a:extLst>
          </p:cNvPr>
          <p:cNvSpPr>
            <a:spLocks noGrp="1"/>
          </p:cNvSpPr>
          <p:nvPr>
            <p:ph type="subTitle" idx="1"/>
          </p:nvPr>
        </p:nvSpPr>
        <p:spPr>
          <a:xfrm>
            <a:off x="647180" y="4670854"/>
            <a:ext cx="4237972" cy="1810265"/>
          </a:xfrm>
        </p:spPr>
        <p:txBody>
          <a:bodyPr anchor="t"/>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7" name="Picture 6" descr="A white square with blue and yellow logo&#10;&#10;Description automatically generated with low confidence">
            <a:extLst>
              <a:ext uri="{FF2B5EF4-FFF2-40B4-BE49-F238E27FC236}">
                <a16:creationId xmlns:a16="http://schemas.microsoft.com/office/drawing/2014/main" id="{DEFB51C5-A4BF-77E5-BE59-1F11858AC12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158480" y="524510"/>
            <a:ext cx="5836920" cy="5836920"/>
          </a:xfrm>
          <a:prstGeom prst="rect">
            <a:avLst/>
          </a:prstGeom>
        </p:spPr>
      </p:pic>
      <p:sp>
        <p:nvSpPr>
          <p:cNvPr id="4" name="Rectangle 3">
            <a:extLst>
              <a:ext uri="{FF2B5EF4-FFF2-40B4-BE49-F238E27FC236}">
                <a16:creationId xmlns:a16="http://schemas.microsoft.com/office/drawing/2014/main" id="{429E96F4-6A13-4C9F-9050-AE76EAD646E7}"/>
              </a:ext>
            </a:extLst>
          </p:cNvPr>
          <p:cNvSpPr/>
          <p:nvPr userDrawn="1"/>
        </p:nvSpPr>
        <p:spPr>
          <a:xfrm>
            <a:off x="10178041" y="2666288"/>
            <a:ext cx="1837345" cy="177752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A logo of a company&#10;&#10;Description automatically generated">
            <a:extLst>
              <a:ext uri="{FF2B5EF4-FFF2-40B4-BE49-F238E27FC236}">
                <a16:creationId xmlns:a16="http://schemas.microsoft.com/office/drawing/2014/main" id="{B92D3BB7-2197-2EC2-D972-3F0DA38AAA02}"/>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244836" y="2712973"/>
            <a:ext cx="1664208" cy="1459992"/>
          </a:xfrm>
          <a:prstGeom prst="rect">
            <a:avLst/>
          </a:prstGeom>
        </p:spPr>
      </p:pic>
    </p:spTree>
    <p:extLst>
      <p:ext uri="{BB962C8B-B14F-4D97-AF65-F5344CB8AC3E}">
        <p14:creationId xmlns:p14="http://schemas.microsoft.com/office/powerpoint/2010/main" val="394874272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AE0A8E6-AD68-E57F-D7FB-42D9713498CE}"/>
              </a:ext>
            </a:extLst>
          </p:cNvPr>
          <p:cNvSpPr/>
          <p:nvPr userDrawn="1"/>
        </p:nvSpPr>
        <p:spPr>
          <a:xfrm>
            <a:off x="0" y="0"/>
            <a:ext cx="12192000" cy="6858000"/>
          </a:xfrm>
          <a:prstGeom prst="rect">
            <a:avLst/>
          </a:prstGeom>
          <a:gradFill flip="none" rotWithShape="1">
            <a:gsLst>
              <a:gs pos="0">
                <a:srgbClr val="0A122B"/>
              </a:gs>
              <a:gs pos="100000">
                <a:srgbClr val="00467F">
                  <a:lumMod val="98892"/>
                  <a:lumOff val="1108"/>
                </a:srgb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BCEDAC5-A8DE-DD0F-D1BF-96D652240EE0}"/>
              </a:ext>
            </a:extLst>
          </p:cNvPr>
          <p:cNvSpPr>
            <a:spLocks noGrp="1"/>
          </p:cNvSpPr>
          <p:nvPr>
            <p:ph type="title"/>
          </p:nvPr>
        </p:nvSpPr>
        <p:spPr/>
        <p:txBody>
          <a:bodyPr/>
          <a:lstStyle>
            <a:lvl1pPr>
              <a:defRPr>
                <a:solidFill>
                  <a:srgbClr val="FFCE01"/>
                </a:solidFill>
              </a:defRPr>
            </a:lvl1pPr>
          </a:lstStyle>
          <a:p>
            <a:r>
              <a:rPr lang="en-US"/>
              <a:t>Click to edit Master title style</a:t>
            </a:r>
          </a:p>
        </p:txBody>
      </p:sp>
      <p:pic>
        <p:nvPicPr>
          <p:cNvPr id="11" name="Picture 10">
            <a:extLst>
              <a:ext uri="{FF2B5EF4-FFF2-40B4-BE49-F238E27FC236}">
                <a16:creationId xmlns:a16="http://schemas.microsoft.com/office/drawing/2014/main" id="{1E116C48-CC85-C692-AE9F-A26448CC78C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sp>
        <p:nvSpPr>
          <p:cNvPr id="12" name="Rectangle 11">
            <a:extLst>
              <a:ext uri="{FF2B5EF4-FFF2-40B4-BE49-F238E27FC236}">
                <a16:creationId xmlns:a16="http://schemas.microsoft.com/office/drawing/2014/main" id="{C6358F0B-8EAA-BB96-E1D6-D13317F379CD}"/>
              </a:ext>
            </a:extLst>
          </p:cNvPr>
          <p:cNvSpPr/>
          <p:nvPr userDrawn="1"/>
        </p:nvSpPr>
        <p:spPr>
          <a:xfrm>
            <a:off x="10106025" y="6143625"/>
            <a:ext cx="2000250" cy="552235"/>
          </a:xfrm>
          <a:prstGeom prst="rect">
            <a:avLst/>
          </a:prstGeom>
          <a:solidFill>
            <a:srgbClr val="0A18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descr="A black and white logo&#10;&#10;Description automatically generated">
            <a:extLst>
              <a:ext uri="{FF2B5EF4-FFF2-40B4-BE49-F238E27FC236}">
                <a16:creationId xmlns:a16="http://schemas.microsoft.com/office/drawing/2014/main" id="{379F48B9-7918-EDD1-F73B-552AB9939C0A}"/>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30364"/>
          <a:stretch/>
        </p:blipFill>
        <p:spPr>
          <a:xfrm>
            <a:off x="10139363" y="6070808"/>
            <a:ext cx="1126267" cy="459744"/>
          </a:xfrm>
          <a:prstGeom prst="rect">
            <a:avLst/>
          </a:prstGeom>
        </p:spPr>
      </p:pic>
    </p:spTree>
    <p:extLst>
      <p:ext uri="{BB962C8B-B14F-4D97-AF65-F5344CB8AC3E}">
        <p14:creationId xmlns:p14="http://schemas.microsoft.com/office/powerpoint/2010/main" val="16594740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93CF5ED-BBA8-CC16-B8F0-255EED90D13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sp>
        <p:nvSpPr>
          <p:cNvPr id="2" name="Rectangle 1">
            <a:extLst>
              <a:ext uri="{FF2B5EF4-FFF2-40B4-BE49-F238E27FC236}">
                <a16:creationId xmlns:a16="http://schemas.microsoft.com/office/drawing/2014/main" id="{B2FA6C4B-AAC7-CBD0-04A9-FFF6EC04D754}"/>
              </a:ext>
            </a:extLst>
          </p:cNvPr>
          <p:cNvSpPr/>
          <p:nvPr userDrawn="1"/>
        </p:nvSpPr>
        <p:spPr>
          <a:xfrm>
            <a:off x="9551324" y="6051665"/>
            <a:ext cx="2028305" cy="66501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A blue and white logo&#10;&#10;Description automatically generated">
            <a:extLst>
              <a:ext uri="{FF2B5EF4-FFF2-40B4-BE49-F238E27FC236}">
                <a16:creationId xmlns:a16="http://schemas.microsoft.com/office/drawing/2014/main" id="{5936F52F-6DF8-091D-F93D-0E040611A0E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140815" y="6082747"/>
            <a:ext cx="1793885" cy="509918"/>
          </a:xfrm>
          <a:prstGeom prst="rect">
            <a:avLst/>
          </a:prstGeom>
        </p:spPr>
      </p:pic>
    </p:spTree>
    <p:extLst>
      <p:ext uri="{BB962C8B-B14F-4D97-AF65-F5344CB8AC3E}">
        <p14:creationId xmlns:p14="http://schemas.microsoft.com/office/powerpoint/2010/main" val="2992649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71D603D-5007-4FE5-D85B-CD1C701C1CD7}"/>
              </a:ext>
            </a:extLst>
          </p:cNvPr>
          <p:cNvSpPr/>
          <p:nvPr userDrawn="1"/>
        </p:nvSpPr>
        <p:spPr>
          <a:xfrm>
            <a:off x="0" y="0"/>
            <a:ext cx="12192000" cy="6858000"/>
          </a:xfrm>
          <a:prstGeom prst="rect">
            <a:avLst/>
          </a:prstGeom>
          <a:gradFill flip="none" rotWithShape="1">
            <a:gsLst>
              <a:gs pos="0">
                <a:srgbClr val="0A122B"/>
              </a:gs>
              <a:gs pos="100000">
                <a:srgbClr val="00467F">
                  <a:lumMod val="98892"/>
                  <a:lumOff val="1108"/>
                </a:srgb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A49F0224-EFD3-1ABB-DFCD-3BB740AD453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pic>
        <p:nvPicPr>
          <p:cNvPr id="7" name="Picture 6">
            <a:extLst>
              <a:ext uri="{FF2B5EF4-FFF2-40B4-BE49-F238E27FC236}">
                <a16:creationId xmlns:a16="http://schemas.microsoft.com/office/drawing/2014/main" id="{E606E443-27F9-F4B2-C492-998B7A44670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sp>
        <p:nvSpPr>
          <p:cNvPr id="8" name="Rectangle 7">
            <a:extLst>
              <a:ext uri="{FF2B5EF4-FFF2-40B4-BE49-F238E27FC236}">
                <a16:creationId xmlns:a16="http://schemas.microsoft.com/office/drawing/2014/main" id="{36089B32-4D79-CDB5-0839-B2E8D328D630}"/>
              </a:ext>
            </a:extLst>
          </p:cNvPr>
          <p:cNvSpPr/>
          <p:nvPr userDrawn="1"/>
        </p:nvSpPr>
        <p:spPr>
          <a:xfrm>
            <a:off x="10106025" y="6143625"/>
            <a:ext cx="2000250" cy="552235"/>
          </a:xfrm>
          <a:prstGeom prst="rect">
            <a:avLst/>
          </a:prstGeom>
          <a:solidFill>
            <a:srgbClr val="0A18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A black and white logo&#10;&#10;Description automatically generated">
            <a:extLst>
              <a:ext uri="{FF2B5EF4-FFF2-40B4-BE49-F238E27FC236}">
                <a16:creationId xmlns:a16="http://schemas.microsoft.com/office/drawing/2014/main" id="{98F09B48-624B-C96F-61BA-ED113E103FA0}"/>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30364"/>
          <a:stretch/>
        </p:blipFill>
        <p:spPr>
          <a:xfrm>
            <a:off x="10139363" y="6070808"/>
            <a:ext cx="1126267" cy="459744"/>
          </a:xfrm>
          <a:prstGeom prst="rect">
            <a:avLst/>
          </a:prstGeom>
        </p:spPr>
      </p:pic>
    </p:spTree>
    <p:extLst>
      <p:ext uri="{BB962C8B-B14F-4D97-AF65-F5344CB8AC3E}">
        <p14:creationId xmlns:p14="http://schemas.microsoft.com/office/powerpoint/2010/main" val="28220693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1C813-222C-36E4-6B37-C1094DD96D17}"/>
              </a:ext>
            </a:extLst>
          </p:cNvPr>
          <p:cNvSpPr>
            <a:spLocks noGrp="1"/>
          </p:cNvSpPr>
          <p:nvPr>
            <p:ph type="title"/>
          </p:nvPr>
        </p:nvSpPr>
        <p:spPr>
          <a:xfrm>
            <a:off x="839788" y="457200"/>
            <a:ext cx="3932237" cy="1600200"/>
          </a:xfrm>
        </p:spPr>
        <p:txBody>
          <a:bodyPr anchor="b"/>
          <a:lstStyle>
            <a:lvl1pPr>
              <a:defRPr sz="3200">
                <a:solidFill>
                  <a:srgbClr val="00467F"/>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539546B-9637-63F3-6C96-7433A7EB670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1B92EC5-9812-9387-767F-07FF7E87EA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8" name="Picture 7">
            <a:extLst>
              <a:ext uri="{FF2B5EF4-FFF2-40B4-BE49-F238E27FC236}">
                <a16:creationId xmlns:a16="http://schemas.microsoft.com/office/drawing/2014/main" id="{2E3AF1AF-DE69-4BE9-76CB-52D3B82516E0}"/>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sp>
        <p:nvSpPr>
          <p:cNvPr id="5" name="Rectangle 4">
            <a:extLst>
              <a:ext uri="{FF2B5EF4-FFF2-40B4-BE49-F238E27FC236}">
                <a16:creationId xmlns:a16="http://schemas.microsoft.com/office/drawing/2014/main" id="{E9BACE01-8B6A-1090-11A2-F61DEA6B08B4}"/>
              </a:ext>
            </a:extLst>
          </p:cNvPr>
          <p:cNvSpPr/>
          <p:nvPr userDrawn="1"/>
        </p:nvSpPr>
        <p:spPr>
          <a:xfrm>
            <a:off x="9551324" y="6068291"/>
            <a:ext cx="2028305" cy="66501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blue and white logo&#10;&#10;Description automatically generated">
            <a:extLst>
              <a:ext uri="{FF2B5EF4-FFF2-40B4-BE49-F238E27FC236}">
                <a16:creationId xmlns:a16="http://schemas.microsoft.com/office/drawing/2014/main" id="{7E5F5A6F-67BE-DA3D-A5F6-C4B774E1DF8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140815" y="6082747"/>
            <a:ext cx="1793885" cy="509918"/>
          </a:xfrm>
          <a:prstGeom prst="rect">
            <a:avLst/>
          </a:prstGeom>
        </p:spPr>
      </p:pic>
    </p:spTree>
    <p:extLst>
      <p:ext uri="{BB962C8B-B14F-4D97-AF65-F5344CB8AC3E}">
        <p14:creationId xmlns:p14="http://schemas.microsoft.com/office/powerpoint/2010/main" val="25673432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1_Content with Caption">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2F489D7-F5FF-A5F0-0857-3E327D6A044A}"/>
              </a:ext>
            </a:extLst>
          </p:cNvPr>
          <p:cNvSpPr/>
          <p:nvPr userDrawn="1"/>
        </p:nvSpPr>
        <p:spPr>
          <a:xfrm>
            <a:off x="0" y="0"/>
            <a:ext cx="12192000" cy="6858000"/>
          </a:xfrm>
          <a:prstGeom prst="rect">
            <a:avLst/>
          </a:prstGeom>
          <a:gradFill flip="none" rotWithShape="1">
            <a:gsLst>
              <a:gs pos="0">
                <a:srgbClr val="0A122B"/>
              </a:gs>
              <a:gs pos="100000">
                <a:srgbClr val="00467F">
                  <a:lumMod val="98892"/>
                  <a:lumOff val="1108"/>
                </a:srgb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 name="Title 1">
            <a:extLst>
              <a:ext uri="{FF2B5EF4-FFF2-40B4-BE49-F238E27FC236}">
                <a16:creationId xmlns:a16="http://schemas.microsoft.com/office/drawing/2014/main" id="{9041C813-222C-36E4-6B37-C1094DD96D17}"/>
              </a:ext>
            </a:extLst>
          </p:cNvPr>
          <p:cNvSpPr>
            <a:spLocks noGrp="1"/>
          </p:cNvSpPr>
          <p:nvPr>
            <p:ph type="title"/>
          </p:nvPr>
        </p:nvSpPr>
        <p:spPr>
          <a:xfrm>
            <a:off x="839788" y="457200"/>
            <a:ext cx="3932237" cy="1600200"/>
          </a:xfrm>
        </p:spPr>
        <p:txBody>
          <a:bodyPr anchor="b"/>
          <a:lstStyle>
            <a:lvl1pPr>
              <a:defRPr sz="3200">
                <a:solidFill>
                  <a:srgbClr val="FFCE0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539546B-9637-63F3-6C96-7433A7EB6706}"/>
              </a:ext>
            </a:extLst>
          </p:cNvPr>
          <p:cNvSpPr>
            <a:spLocks noGrp="1"/>
          </p:cNvSpPr>
          <p:nvPr>
            <p:ph idx="1"/>
          </p:nvPr>
        </p:nvSpPr>
        <p:spPr>
          <a:xfrm>
            <a:off x="5183188" y="987425"/>
            <a:ext cx="6172200" cy="4873625"/>
          </a:xfrm>
        </p:spPr>
        <p:txBody>
          <a:bodyPr/>
          <a:lstStyle>
            <a:lvl1pPr>
              <a:defRPr sz="3200">
                <a:solidFill>
                  <a:schemeClr val="bg1"/>
                </a:solidFill>
              </a:defRPr>
            </a:lvl1pPr>
            <a:lvl2pPr>
              <a:defRPr sz="2800">
                <a:solidFill>
                  <a:schemeClr val="bg1"/>
                </a:solidFill>
              </a:defRPr>
            </a:lvl2pPr>
            <a:lvl3pPr>
              <a:defRPr sz="2400">
                <a:solidFill>
                  <a:schemeClr val="bg1"/>
                </a:solidFill>
              </a:defRPr>
            </a:lvl3pPr>
            <a:lvl4pPr>
              <a:defRPr sz="2000">
                <a:solidFill>
                  <a:schemeClr val="bg1"/>
                </a:solidFill>
              </a:defRPr>
            </a:lvl4pPr>
            <a:lvl5pPr>
              <a:defRPr sz="2000">
                <a:solidFill>
                  <a:schemeClr val="bg1"/>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1B92EC5-9812-9387-767F-07FF7E87EACF}"/>
              </a:ext>
            </a:extLst>
          </p:cNvPr>
          <p:cNvSpPr>
            <a:spLocks noGrp="1"/>
          </p:cNvSpPr>
          <p:nvPr>
            <p:ph type="body" sz="half" idx="2"/>
          </p:nvPr>
        </p:nvSpPr>
        <p:spPr>
          <a:xfrm>
            <a:off x="839788" y="2057400"/>
            <a:ext cx="3932237" cy="3811588"/>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5" name="Picture 4">
            <a:extLst>
              <a:ext uri="{FF2B5EF4-FFF2-40B4-BE49-F238E27FC236}">
                <a16:creationId xmlns:a16="http://schemas.microsoft.com/office/drawing/2014/main" id="{75F34278-F537-7624-C49F-18E7460531F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pic>
        <p:nvPicPr>
          <p:cNvPr id="12" name="Picture 11">
            <a:extLst>
              <a:ext uri="{FF2B5EF4-FFF2-40B4-BE49-F238E27FC236}">
                <a16:creationId xmlns:a16="http://schemas.microsoft.com/office/drawing/2014/main" id="{2042A925-69F8-DBD5-D92B-C636478EEC5F}"/>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sp>
        <p:nvSpPr>
          <p:cNvPr id="13" name="Rectangle 12">
            <a:extLst>
              <a:ext uri="{FF2B5EF4-FFF2-40B4-BE49-F238E27FC236}">
                <a16:creationId xmlns:a16="http://schemas.microsoft.com/office/drawing/2014/main" id="{157E8019-A6AC-2E16-DE10-2EEB5E199BB3}"/>
              </a:ext>
            </a:extLst>
          </p:cNvPr>
          <p:cNvSpPr/>
          <p:nvPr userDrawn="1"/>
        </p:nvSpPr>
        <p:spPr>
          <a:xfrm>
            <a:off x="10106025" y="6143625"/>
            <a:ext cx="2000250" cy="552235"/>
          </a:xfrm>
          <a:prstGeom prst="rect">
            <a:avLst/>
          </a:prstGeom>
          <a:solidFill>
            <a:srgbClr val="0A18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descr="A black and white logo&#10;&#10;Description automatically generated">
            <a:extLst>
              <a:ext uri="{FF2B5EF4-FFF2-40B4-BE49-F238E27FC236}">
                <a16:creationId xmlns:a16="http://schemas.microsoft.com/office/drawing/2014/main" id="{9DEA38E7-8347-8623-452C-0758C1BA291E}"/>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30364"/>
          <a:stretch/>
        </p:blipFill>
        <p:spPr>
          <a:xfrm>
            <a:off x="10139363" y="6070808"/>
            <a:ext cx="1126267" cy="459744"/>
          </a:xfrm>
          <a:prstGeom prst="rect">
            <a:avLst/>
          </a:prstGeom>
        </p:spPr>
      </p:pic>
    </p:spTree>
    <p:extLst>
      <p:ext uri="{BB962C8B-B14F-4D97-AF65-F5344CB8AC3E}">
        <p14:creationId xmlns:p14="http://schemas.microsoft.com/office/powerpoint/2010/main" val="42396235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Photo Team Memb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5C434DF-947D-C706-4457-D1CAEA11CF3A}"/>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6858000" y="762000"/>
            <a:ext cx="5334000" cy="5334000"/>
          </a:xfrm>
          <a:prstGeom prst="rect">
            <a:avLst/>
          </a:prstGeom>
        </p:spPr>
      </p:pic>
      <p:sp>
        <p:nvSpPr>
          <p:cNvPr id="2" name="Title 1">
            <a:extLst>
              <a:ext uri="{FF2B5EF4-FFF2-40B4-BE49-F238E27FC236}">
                <a16:creationId xmlns:a16="http://schemas.microsoft.com/office/drawing/2014/main" id="{9041C813-222C-36E4-6B37-C1094DD96D17}"/>
              </a:ext>
            </a:extLst>
          </p:cNvPr>
          <p:cNvSpPr>
            <a:spLocks noGrp="1"/>
          </p:cNvSpPr>
          <p:nvPr>
            <p:ph type="title"/>
          </p:nvPr>
        </p:nvSpPr>
        <p:spPr>
          <a:xfrm>
            <a:off x="839788" y="457200"/>
            <a:ext cx="5256212" cy="1600200"/>
          </a:xfrm>
        </p:spPr>
        <p:txBody>
          <a:bodyPr anchor="b"/>
          <a:lstStyle>
            <a:lvl1pPr>
              <a:defRPr sz="3200">
                <a:solidFill>
                  <a:srgbClr val="00467F"/>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7539546B-9637-63F3-6C96-7433A7EB6706}"/>
              </a:ext>
            </a:extLst>
          </p:cNvPr>
          <p:cNvSpPr>
            <a:spLocks noGrp="1"/>
          </p:cNvSpPr>
          <p:nvPr>
            <p:ph idx="1"/>
          </p:nvPr>
        </p:nvSpPr>
        <p:spPr>
          <a:xfrm>
            <a:off x="839788" y="2080260"/>
            <a:ext cx="5256212" cy="38252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A0AD3CD5-E1BE-0B2E-0F06-225294E98EC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pic>
        <p:nvPicPr>
          <p:cNvPr id="4" name="Picture 3">
            <a:extLst>
              <a:ext uri="{FF2B5EF4-FFF2-40B4-BE49-F238E27FC236}">
                <a16:creationId xmlns:a16="http://schemas.microsoft.com/office/drawing/2014/main" id="{5E7CC9E7-7F2D-303E-E7F0-79ED2A98DDE2}"/>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9558251" y="4121958"/>
            <a:ext cx="3967480" cy="3967480"/>
          </a:xfrm>
          <a:prstGeom prst="rect">
            <a:avLst/>
          </a:prstGeom>
        </p:spPr>
      </p:pic>
      <p:pic>
        <p:nvPicPr>
          <p:cNvPr id="5" name="Picture 4" descr="A logo of a company&#10;&#10;Description automatically generated">
            <a:extLst>
              <a:ext uri="{FF2B5EF4-FFF2-40B4-BE49-F238E27FC236}">
                <a16:creationId xmlns:a16="http://schemas.microsoft.com/office/drawing/2014/main" id="{F7C4F3E7-2AD7-ABC1-352C-0547F4AF1D34}"/>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949773" y="5594925"/>
            <a:ext cx="1184435" cy="1039092"/>
          </a:xfrm>
          <a:prstGeom prst="rect">
            <a:avLst/>
          </a:prstGeom>
        </p:spPr>
      </p:pic>
    </p:spTree>
    <p:extLst>
      <p:ext uri="{BB962C8B-B14F-4D97-AF65-F5344CB8AC3E}">
        <p14:creationId xmlns:p14="http://schemas.microsoft.com/office/powerpoint/2010/main" val="7464638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with Photo Lifestyl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5C434DF-947D-C706-4457-D1CAEA11CF3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14890" t="-56" r="32392" b="56"/>
          <a:stretch/>
        </p:blipFill>
        <p:spPr>
          <a:xfrm flipH="1">
            <a:off x="6800849" y="0"/>
            <a:ext cx="5424401" cy="6858000"/>
          </a:xfrm>
          <a:prstGeom prst="rect">
            <a:avLst/>
          </a:prstGeom>
        </p:spPr>
      </p:pic>
      <p:sp>
        <p:nvSpPr>
          <p:cNvPr id="2" name="Title 1">
            <a:extLst>
              <a:ext uri="{FF2B5EF4-FFF2-40B4-BE49-F238E27FC236}">
                <a16:creationId xmlns:a16="http://schemas.microsoft.com/office/drawing/2014/main" id="{9041C813-222C-36E4-6B37-C1094DD96D17}"/>
              </a:ext>
            </a:extLst>
          </p:cNvPr>
          <p:cNvSpPr>
            <a:spLocks noGrp="1"/>
          </p:cNvSpPr>
          <p:nvPr>
            <p:ph type="title"/>
          </p:nvPr>
        </p:nvSpPr>
        <p:spPr>
          <a:xfrm>
            <a:off x="839788" y="457200"/>
            <a:ext cx="5256212" cy="1600200"/>
          </a:xfrm>
        </p:spPr>
        <p:txBody>
          <a:bodyPr anchor="b"/>
          <a:lstStyle>
            <a:lvl1pPr>
              <a:defRPr sz="3200">
                <a:solidFill>
                  <a:srgbClr val="00467F"/>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7539546B-9637-63F3-6C96-7433A7EB6706}"/>
              </a:ext>
            </a:extLst>
          </p:cNvPr>
          <p:cNvSpPr>
            <a:spLocks noGrp="1"/>
          </p:cNvSpPr>
          <p:nvPr>
            <p:ph idx="1"/>
          </p:nvPr>
        </p:nvSpPr>
        <p:spPr>
          <a:xfrm>
            <a:off x="839788" y="2080260"/>
            <a:ext cx="5256212" cy="38252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A0AD3CD5-E1BE-0B2E-0F06-225294E98EC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pic>
        <p:nvPicPr>
          <p:cNvPr id="4" name="Picture 3">
            <a:extLst>
              <a:ext uri="{FF2B5EF4-FFF2-40B4-BE49-F238E27FC236}">
                <a16:creationId xmlns:a16="http://schemas.microsoft.com/office/drawing/2014/main" id="{DA58B644-98D5-688A-1ED8-189400E679C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9558251" y="4121958"/>
            <a:ext cx="3967480" cy="3967480"/>
          </a:xfrm>
          <a:prstGeom prst="rect">
            <a:avLst/>
          </a:prstGeom>
        </p:spPr>
      </p:pic>
      <p:pic>
        <p:nvPicPr>
          <p:cNvPr id="5" name="Picture 4" descr="A logo of a company&#10;&#10;Description automatically generated">
            <a:extLst>
              <a:ext uri="{FF2B5EF4-FFF2-40B4-BE49-F238E27FC236}">
                <a16:creationId xmlns:a16="http://schemas.microsoft.com/office/drawing/2014/main" id="{1AD548B8-DDCA-5C91-8CEC-EF64C01DF556}"/>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949773" y="5594925"/>
            <a:ext cx="1184435" cy="1039092"/>
          </a:xfrm>
          <a:prstGeom prst="rect">
            <a:avLst/>
          </a:prstGeom>
        </p:spPr>
      </p:pic>
    </p:spTree>
    <p:extLst>
      <p:ext uri="{BB962C8B-B14F-4D97-AF65-F5344CB8AC3E}">
        <p14:creationId xmlns:p14="http://schemas.microsoft.com/office/powerpoint/2010/main" val="16747688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with Photo Pati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787DA57-3D6E-EEF4-BC95-53A06C24F824}"/>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39089" r="6481"/>
          <a:stretch/>
        </p:blipFill>
        <p:spPr>
          <a:xfrm>
            <a:off x="6591301" y="0"/>
            <a:ext cx="5600700" cy="6858000"/>
          </a:xfrm>
          <a:prstGeom prst="rect">
            <a:avLst/>
          </a:prstGeom>
        </p:spPr>
      </p:pic>
      <p:sp>
        <p:nvSpPr>
          <p:cNvPr id="2" name="Title 1">
            <a:extLst>
              <a:ext uri="{FF2B5EF4-FFF2-40B4-BE49-F238E27FC236}">
                <a16:creationId xmlns:a16="http://schemas.microsoft.com/office/drawing/2014/main" id="{9041C813-222C-36E4-6B37-C1094DD96D17}"/>
              </a:ext>
            </a:extLst>
          </p:cNvPr>
          <p:cNvSpPr>
            <a:spLocks noGrp="1"/>
          </p:cNvSpPr>
          <p:nvPr>
            <p:ph type="title"/>
          </p:nvPr>
        </p:nvSpPr>
        <p:spPr>
          <a:xfrm>
            <a:off x="839788" y="457200"/>
            <a:ext cx="5256212" cy="1600200"/>
          </a:xfrm>
        </p:spPr>
        <p:txBody>
          <a:bodyPr anchor="b"/>
          <a:lstStyle>
            <a:lvl1pPr>
              <a:defRPr sz="3200">
                <a:solidFill>
                  <a:srgbClr val="00467F"/>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7539546B-9637-63F3-6C96-7433A7EB6706}"/>
              </a:ext>
            </a:extLst>
          </p:cNvPr>
          <p:cNvSpPr>
            <a:spLocks noGrp="1"/>
          </p:cNvSpPr>
          <p:nvPr>
            <p:ph idx="1"/>
          </p:nvPr>
        </p:nvSpPr>
        <p:spPr>
          <a:xfrm>
            <a:off x="839788" y="2080260"/>
            <a:ext cx="5256212" cy="38252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A0AD3CD5-E1BE-0B2E-0F06-225294E98EC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pic>
        <p:nvPicPr>
          <p:cNvPr id="4" name="Picture 3">
            <a:extLst>
              <a:ext uri="{FF2B5EF4-FFF2-40B4-BE49-F238E27FC236}">
                <a16:creationId xmlns:a16="http://schemas.microsoft.com/office/drawing/2014/main" id="{7F719C27-550F-FE99-4FEA-BC018C3E99F6}"/>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9558251" y="4121958"/>
            <a:ext cx="3967480" cy="3967480"/>
          </a:xfrm>
          <a:prstGeom prst="rect">
            <a:avLst/>
          </a:prstGeom>
        </p:spPr>
      </p:pic>
      <p:pic>
        <p:nvPicPr>
          <p:cNvPr id="5" name="Picture 4" descr="A logo of a company&#10;&#10;Description automatically generated">
            <a:extLst>
              <a:ext uri="{FF2B5EF4-FFF2-40B4-BE49-F238E27FC236}">
                <a16:creationId xmlns:a16="http://schemas.microsoft.com/office/drawing/2014/main" id="{847B66AA-1BCA-E1B9-D4DF-EB6EAA4E92C3}"/>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949773" y="5594925"/>
            <a:ext cx="1184435" cy="1039092"/>
          </a:xfrm>
          <a:prstGeom prst="rect">
            <a:avLst/>
          </a:prstGeom>
        </p:spPr>
      </p:pic>
    </p:spTree>
    <p:extLst>
      <p:ext uri="{BB962C8B-B14F-4D97-AF65-F5344CB8AC3E}">
        <p14:creationId xmlns:p14="http://schemas.microsoft.com/office/powerpoint/2010/main" val="17444818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56576-AF9D-A137-DA4D-D2D2BB5B528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4F2D84B-DB6A-F876-8489-D2B7DB10705A}"/>
              </a:ext>
            </a:extLst>
          </p:cNvPr>
          <p:cNvSpPr>
            <a:spLocks noGrp="1"/>
          </p:cNvSpPr>
          <p:nvPr>
            <p:ph type="pic" idx="1"/>
          </p:nvPr>
        </p:nvSpPr>
        <p:spPr>
          <a:xfrm>
            <a:off x="5183188" y="987425"/>
            <a:ext cx="604910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7DE4F248-FCAE-2A7D-17FD-18729C72B4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8" name="Picture 7">
            <a:extLst>
              <a:ext uri="{FF2B5EF4-FFF2-40B4-BE49-F238E27FC236}">
                <a16:creationId xmlns:a16="http://schemas.microsoft.com/office/drawing/2014/main" id="{8FEB5120-A5E0-7225-69BE-5D56856B5C60}"/>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sp>
        <p:nvSpPr>
          <p:cNvPr id="5" name="Rectangle 4">
            <a:extLst>
              <a:ext uri="{FF2B5EF4-FFF2-40B4-BE49-F238E27FC236}">
                <a16:creationId xmlns:a16="http://schemas.microsoft.com/office/drawing/2014/main" id="{7BA69189-BA64-DDDE-19F5-AABC9F5778E6}"/>
              </a:ext>
            </a:extLst>
          </p:cNvPr>
          <p:cNvSpPr/>
          <p:nvPr userDrawn="1"/>
        </p:nvSpPr>
        <p:spPr>
          <a:xfrm>
            <a:off x="9551324" y="6059978"/>
            <a:ext cx="2028305" cy="66501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blue and white logo&#10;&#10;Description automatically generated">
            <a:extLst>
              <a:ext uri="{FF2B5EF4-FFF2-40B4-BE49-F238E27FC236}">
                <a16:creationId xmlns:a16="http://schemas.microsoft.com/office/drawing/2014/main" id="{D3945191-0858-F13E-236F-6C1ADC4F051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140815" y="6082747"/>
            <a:ext cx="1793885" cy="509918"/>
          </a:xfrm>
          <a:prstGeom prst="rect">
            <a:avLst/>
          </a:prstGeom>
        </p:spPr>
      </p:pic>
    </p:spTree>
    <p:extLst>
      <p:ext uri="{BB962C8B-B14F-4D97-AF65-F5344CB8AC3E}">
        <p14:creationId xmlns:p14="http://schemas.microsoft.com/office/powerpoint/2010/main" val="1700256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icture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62BAB4B-E4E6-42E3-775D-42E34DD2DCDC}"/>
              </a:ext>
            </a:extLst>
          </p:cNvPr>
          <p:cNvSpPr/>
          <p:nvPr userDrawn="1"/>
        </p:nvSpPr>
        <p:spPr>
          <a:xfrm>
            <a:off x="0" y="0"/>
            <a:ext cx="12192000" cy="6858000"/>
          </a:xfrm>
          <a:prstGeom prst="rect">
            <a:avLst/>
          </a:prstGeom>
          <a:gradFill flip="none" rotWithShape="1">
            <a:gsLst>
              <a:gs pos="0">
                <a:srgbClr val="0A122B"/>
              </a:gs>
              <a:gs pos="100000">
                <a:srgbClr val="00467F">
                  <a:lumMod val="98892"/>
                  <a:lumOff val="1108"/>
                </a:srgb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 name="Title 1">
            <a:extLst>
              <a:ext uri="{FF2B5EF4-FFF2-40B4-BE49-F238E27FC236}">
                <a16:creationId xmlns:a16="http://schemas.microsoft.com/office/drawing/2014/main" id="{AED56576-AF9D-A137-DA4D-D2D2BB5B5289}"/>
              </a:ext>
            </a:extLst>
          </p:cNvPr>
          <p:cNvSpPr>
            <a:spLocks noGrp="1"/>
          </p:cNvSpPr>
          <p:nvPr>
            <p:ph type="title"/>
          </p:nvPr>
        </p:nvSpPr>
        <p:spPr>
          <a:xfrm>
            <a:off x="839788" y="457200"/>
            <a:ext cx="3932237" cy="1600200"/>
          </a:xfrm>
        </p:spPr>
        <p:txBody>
          <a:bodyPr anchor="b"/>
          <a:lstStyle>
            <a:lvl1pPr>
              <a:defRPr sz="3200">
                <a:solidFill>
                  <a:srgbClr val="FFCE01"/>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84F2D84B-DB6A-F876-8489-D2B7DB10705A}"/>
              </a:ext>
            </a:extLst>
          </p:cNvPr>
          <p:cNvSpPr>
            <a:spLocks noGrp="1"/>
          </p:cNvSpPr>
          <p:nvPr>
            <p:ph type="pic" idx="1"/>
          </p:nvPr>
        </p:nvSpPr>
        <p:spPr>
          <a:xfrm>
            <a:off x="5183188" y="987425"/>
            <a:ext cx="6049104" cy="4873625"/>
          </a:xfrm>
          <a:solidFill>
            <a:schemeClr val="bg1"/>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7DE4F248-FCAE-2A7D-17FD-18729C72B405}"/>
              </a:ext>
            </a:extLst>
          </p:cNvPr>
          <p:cNvSpPr>
            <a:spLocks noGrp="1"/>
          </p:cNvSpPr>
          <p:nvPr>
            <p:ph type="body" sz="half" idx="2"/>
          </p:nvPr>
        </p:nvSpPr>
        <p:spPr>
          <a:xfrm>
            <a:off x="839788" y="2057400"/>
            <a:ext cx="3932237" cy="3811588"/>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12" name="Picture 11">
            <a:extLst>
              <a:ext uri="{FF2B5EF4-FFF2-40B4-BE49-F238E27FC236}">
                <a16:creationId xmlns:a16="http://schemas.microsoft.com/office/drawing/2014/main" id="{B1EFA4ED-3703-4B94-EC1C-B8CA494FFF56}"/>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sp>
        <p:nvSpPr>
          <p:cNvPr id="13" name="Rectangle 12">
            <a:extLst>
              <a:ext uri="{FF2B5EF4-FFF2-40B4-BE49-F238E27FC236}">
                <a16:creationId xmlns:a16="http://schemas.microsoft.com/office/drawing/2014/main" id="{B610A8F3-6CD9-31F9-426D-3189DEDE3994}"/>
              </a:ext>
            </a:extLst>
          </p:cNvPr>
          <p:cNvSpPr/>
          <p:nvPr userDrawn="1"/>
        </p:nvSpPr>
        <p:spPr>
          <a:xfrm>
            <a:off x="10106025" y="6143625"/>
            <a:ext cx="2000250" cy="552235"/>
          </a:xfrm>
          <a:prstGeom prst="rect">
            <a:avLst/>
          </a:prstGeom>
          <a:solidFill>
            <a:srgbClr val="0A18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descr="A black and white logo&#10;&#10;Description automatically generated">
            <a:extLst>
              <a:ext uri="{FF2B5EF4-FFF2-40B4-BE49-F238E27FC236}">
                <a16:creationId xmlns:a16="http://schemas.microsoft.com/office/drawing/2014/main" id="{F26CDD31-8C61-8743-BE44-E74AF4F23012}"/>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30364"/>
          <a:stretch/>
        </p:blipFill>
        <p:spPr>
          <a:xfrm>
            <a:off x="10139363" y="6070808"/>
            <a:ext cx="1126267" cy="459744"/>
          </a:xfrm>
          <a:prstGeom prst="rect">
            <a:avLst/>
          </a:prstGeom>
        </p:spPr>
      </p:pic>
    </p:spTree>
    <p:extLst>
      <p:ext uri="{BB962C8B-B14F-4D97-AF65-F5344CB8AC3E}">
        <p14:creationId xmlns:p14="http://schemas.microsoft.com/office/powerpoint/2010/main" val="13514974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Team Membe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2E36C01-EC68-ED7C-9EB0-B13DC0A40F84}"/>
              </a:ext>
            </a:extLst>
          </p:cNvPr>
          <p:cNvPicPr>
            <a:picLocks noChangeAspect="1"/>
          </p:cNvPicPr>
          <p:nvPr userDrawn="1"/>
        </p:nvPicPr>
        <p:blipFill>
          <a:blip r:embed="rId2" cstate="email">
            <a:extLst>
              <a:ext uri="{28A0092B-C50C-407E-A947-70E740481C1C}">
                <a14:useLocalDpi xmlns:a14="http://schemas.microsoft.com/office/drawing/2010/main"/>
              </a:ext>
            </a:extLst>
          </a:blip>
          <a:srcRect l="22287" r="22287"/>
          <a:stretch/>
        </p:blipFill>
        <p:spPr>
          <a:xfrm>
            <a:off x="6633713" y="-1"/>
            <a:ext cx="5721350" cy="6875549"/>
          </a:xfrm>
          <a:prstGeom prst="rect">
            <a:avLst/>
          </a:prstGeom>
        </p:spPr>
      </p:pic>
      <p:sp>
        <p:nvSpPr>
          <p:cNvPr id="9" name="Rectangle 8">
            <a:extLst>
              <a:ext uri="{FF2B5EF4-FFF2-40B4-BE49-F238E27FC236}">
                <a16:creationId xmlns:a16="http://schemas.microsoft.com/office/drawing/2014/main" id="{B8C90350-5038-B8CC-6F15-B25BDB659E63}"/>
              </a:ext>
            </a:extLst>
          </p:cNvPr>
          <p:cNvSpPr/>
          <p:nvPr userDrawn="1"/>
        </p:nvSpPr>
        <p:spPr>
          <a:xfrm>
            <a:off x="0" y="0"/>
            <a:ext cx="6633713" cy="6858000"/>
          </a:xfrm>
          <a:prstGeom prst="rect">
            <a:avLst/>
          </a:prstGeom>
          <a:gradFill flip="none" rotWithShape="1">
            <a:gsLst>
              <a:gs pos="0">
                <a:srgbClr val="0A122B"/>
              </a:gs>
              <a:gs pos="100000">
                <a:srgbClr val="00467F">
                  <a:lumMod val="98892"/>
                  <a:lumOff val="1108"/>
                </a:srgb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3D3FAE5B-B2A1-047F-ADDD-82498F1BB315}"/>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pic>
        <p:nvPicPr>
          <p:cNvPr id="8" name="Picture 7">
            <a:extLst>
              <a:ext uri="{FF2B5EF4-FFF2-40B4-BE49-F238E27FC236}">
                <a16:creationId xmlns:a16="http://schemas.microsoft.com/office/drawing/2014/main" id="{599AB305-43DF-86A6-5CDD-FCC416DE8727}"/>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9558251" y="4121958"/>
            <a:ext cx="3967480" cy="3967480"/>
          </a:xfrm>
          <a:prstGeom prst="rect">
            <a:avLst/>
          </a:prstGeom>
        </p:spPr>
      </p:pic>
      <p:sp>
        <p:nvSpPr>
          <p:cNvPr id="2" name="Title 1">
            <a:extLst>
              <a:ext uri="{FF2B5EF4-FFF2-40B4-BE49-F238E27FC236}">
                <a16:creationId xmlns:a16="http://schemas.microsoft.com/office/drawing/2014/main" id="{8EB1503B-D387-BEC7-0C1C-A3A9A8A41E27}"/>
              </a:ext>
            </a:extLst>
          </p:cNvPr>
          <p:cNvSpPr>
            <a:spLocks noGrp="1"/>
          </p:cNvSpPr>
          <p:nvPr>
            <p:ph type="title"/>
          </p:nvPr>
        </p:nvSpPr>
        <p:spPr>
          <a:xfrm>
            <a:off x="831850" y="1709738"/>
            <a:ext cx="5721350" cy="2852737"/>
          </a:xfrm>
        </p:spPr>
        <p:txBody>
          <a:bodyPr anchor="b"/>
          <a:lstStyle>
            <a:lvl1pPr>
              <a:defRPr sz="6000">
                <a:solidFill>
                  <a:srgbClr val="FFCE0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57F47C00-3879-88F7-3B00-8B8858D8FF9D}"/>
              </a:ext>
            </a:extLst>
          </p:cNvPr>
          <p:cNvSpPr>
            <a:spLocks noGrp="1"/>
          </p:cNvSpPr>
          <p:nvPr>
            <p:ph type="body" idx="1"/>
          </p:nvPr>
        </p:nvSpPr>
        <p:spPr>
          <a:xfrm>
            <a:off x="831850" y="4589463"/>
            <a:ext cx="5721350" cy="131603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Rectangle 3">
            <a:extLst>
              <a:ext uri="{FF2B5EF4-FFF2-40B4-BE49-F238E27FC236}">
                <a16:creationId xmlns:a16="http://schemas.microsoft.com/office/drawing/2014/main" id="{0F3D1236-5BC5-0148-AEBB-8A25E2F3E9BE}"/>
              </a:ext>
            </a:extLst>
          </p:cNvPr>
          <p:cNvSpPr/>
          <p:nvPr userDrawn="1"/>
        </p:nvSpPr>
        <p:spPr>
          <a:xfrm>
            <a:off x="10974125" y="5586152"/>
            <a:ext cx="1135732" cy="103909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descr="A logo of a company&#10;&#10;Description automatically generated">
            <a:extLst>
              <a:ext uri="{FF2B5EF4-FFF2-40B4-BE49-F238E27FC236}">
                <a16:creationId xmlns:a16="http://schemas.microsoft.com/office/drawing/2014/main" id="{4E0BF057-0CED-5237-12E2-BE198F8C5BD5}"/>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949773" y="5594925"/>
            <a:ext cx="1184435" cy="1039092"/>
          </a:xfrm>
          <a:prstGeom prst="rect">
            <a:avLst/>
          </a:prstGeom>
        </p:spPr>
      </p:pic>
    </p:spTree>
    <p:extLst>
      <p:ext uri="{BB962C8B-B14F-4D97-AF65-F5344CB8AC3E}">
        <p14:creationId xmlns:p14="http://schemas.microsoft.com/office/powerpoint/2010/main" val="14466371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pic>
        <p:nvPicPr>
          <p:cNvPr id="3" name="Picture 2" descr="A close-up of a nurse holding hands&#10;&#10;Description automatically generated">
            <a:extLst>
              <a:ext uri="{FF2B5EF4-FFF2-40B4-BE49-F238E27FC236}">
                <a16:creationId xmlns:a16="http://schemas.microsoft.com/office/drawing/2014/main" id="{7AFE44FF-4999-53CD-5DD3-AA0E46ADA2F7}"/>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Title 1">
            <a:extLst>
              <a:ext uri="{FF2B5EF4-FFF2-40B4-BE49-F238E27FC236}">
                <a16:creationId xmlns:a16="http://schemas.microsoft.com/office/drawing/2014/main" id="{8FDB9CEA-9E4B-6EB6-48C2-6215F57C0869}"/>
              </a:ext>
            </a:extLst>
          </p:cNvPr>
          <p:cNvSpPr>
            <a:spLocks noGrp="1"/>
          </p:cNvSpPr>
          <p:nvPr>
            <p:ph type="title" hasCustomPrompt="1"/>
          </p:nvPr>
        </p:nvSpPr>
        <p:spPr>
          <a:xfrm>
            <a:off x="831850" y="2310714"/>
            <a:ext cx="3418874" cy="2251761"/>
          </a:xfrm>
        </p:spPr>
        <p:txBody>
          <a:bodyPr anchor="ctr"/>
          <a:lstStyle>
            <a:lvl1pPr>
              <a:lnSpc>
                <a:spcPct val="70000"/>
              </a:lnSpc>
              <a:defRPr sz="6000">
                <a:solidFill>
                  <a:srgbClr val="FFCE01"/>
                </a:solidFill>
              </a:defRPr>
            </a:lvl1pPr>
          </a:lstStyle>
          <a:p>
            <a:r>
              <a:rPr lang="en-US" dirty="0"/>
              <a:t>Thank you.</a:t>
            </a:r>
          </a:p>
        </p:txBody>
      </p:sp>
      <p:pic>
        <p:nvPicPr>
          <p:cNvPr id="2" name="Picture 1" descr="A white square with blue and yellow logo&#10;&#10;Description automatically generated with low confidence">
            <a:extLst>
              <a:ext uri="{FF2B5EF4-FFF2-40B4-BE49-F238E27FC236}">
                <a16:creationId xmlns:a16="http://schemas.microsoft.com/office/drawing/2014/main" id="{5237EBEB-048C-A00B-5A8D-80989B8509A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158480" y="524510"/>
            <a:ext cx="5836920" cy="5836920"/>
          </a:xfrm>
          <a:prstGeom prst="rect">
            <a:avLst/>
          </a:prstGeom>
        </p:spPr>
      </p:pic>
      <p:pic>
        <p:nvPicPr>
          <p:cNvPr id="5" name="Picture 4" descr="A logo of a company&#10;&#10;Description automatically generated">
            <a:extLst>
              <a:ext uri="{FF2B5EF4-FFF2-40B4-BE49-F238E27FC236}">
                <a16:creationId xmlns:a16="http://schemas.microsoft.com/office/drawing/2014/main" id="{7B2C7B34-539A-EB8B-BC12-5A5BDAAF6C38}"/>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244836" y="2712973"/>
            <a:ext cx="1664208" cy="1459992"/>
          </a:xfrm>
          <a:prstGeom prst="rect">
            <a:avLst/>
          </a:prstGeom>
        </p:spPr>
      </p:pic>
    </p:spTree>
    <p:extLst>
      <p:ext uri="{BB962C8B-B14F-4D97-AF65-F5344CB8AC3E}">
        <p14:creationId xmlns:p14="http://schemas.microsoft.com/office/powerpoint/2010/main" val="3497674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losing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71D603D-5007-4FE5-D85B-CD1C701C1CD7}"/>
              </a:ext>
            </a:extLst>
          </p:cNvPr>
          <p:cNvSpPr/>
          <p:nvPr userDrawn="1"/>
        </p:nvSpPr>
        <p:spPr>
          <a:xfrm>
            <a:off x="0" y="0"/>
            <a:ext cx="12192000" cy="6858000"/>
          </a:xfrm>
          <a:prstGeom prst="rect">
            <a:avLst/>
          </a:prstGeom>
          <a:gradFill flip="none" rotWithShape="1">
            <a:gsLst>
              <a:gs pos="0">
                <a:srgbClr val="0A122B"/>
              </a:gs>
              <a:gs pos="100000">
                <a:srgbClr val="00467F">
                  <a:lumMod val="98892"/>
                  <a:lumOff val="1108"/>
                </a:srgb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A close-up of a nurse holding hands&#10;&#10;Description automatically generated">
            <a:extLst>
              <a:ext uri="{FF2B5EF4-FFF2-40B4-BE49-F238E27FC236}">
                <a16:creationId xmlns:a16="http://schemas.microsoft.com/office/drawing/2014/main" id="{D489C492-6BD6-635E-493E-76CF95C417AD}"/>
              </a:ext>
            </a:extLst>
          </p:cNvPr>
          <p:cNvPicPr>
            <a:picLocks noChangeAspect="1"/>
          </p:cNvPicPr>
          <p:nvPr userDrawn="1"/>
        </p:nvPicPr>
        <p:blipFill rotWithShape="1">
          <a:blip r:embed="rId2" cstate="email">
            <a:duotone>
              <a:prstClr val="black"/>
              <a:schemeClr val="accent5">
                <a:tint val="45000"/>
                <a:satMod val="400000"/>
              </a:schemeClr>
            </a:duotone>
            <a:alphaModFix amt="21000"/>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423673DC-67CB-0571-519E-EBD357A05630}"/>
              </a:ext>
            </a:extLst>
          </p:cNvPr>
          <p:cNvSpPr>
            <a:spLocks noGrp="1"/>
          </p:cNvSpPr>
          <p:nvPr>
            <p:ph type="title" hasCustomPrompt="1"/>
          </p:nvPr>
        </p:nvSpPr>
        <p:spPr>
          <a:xfrm>
            <a:off x="831850" y="2310714"/>
            <a:ext cx="3418874" cy="2251761"/>
          </a:xfrm>
        </p:spPr>
        <p:txBody>
          <a:bodyPr anchor="ctr"/>
          <a:lstStyle>
            <a:lvl1pPr>
              <a:lnSpc>
                <a:spcPct val="70000"/>
              </a:lnSpc>
              <a:defRPr sz="6000">
                <a:solidFill>
                  <a:srgbClr val="FFCE01"/>
                </a:solidFill>
              </a:defRPr>
            </a:lvl1pPr>
          </a:lstStyle>
          <a:p>
            <a:r>
              <a:rPr lang="en-US" dirty="0"/>
              <a:t>Thank you.</a:t>
            </a:r>
          </a:p>
        </p:txBody>
      </p:sp>
      <p:pic>
        <p:nvPicPr>
          <p:cNvPr id="2" name="Picture 1" descr="A white square with blue and yellow logo&#10;&#10;Description automatically generated with low confidence">
            <a:extLst>
              <a:ext uri="{FF2B5EF4-FFF2-40B4-BE49-F238E27FC236}">
                <a16:creationId xmlns:a16="http://schemas.microsoft.com/office/drawing/2014/main" id="{D9846731-39A8-5E7A-6D30-0F93500C983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158480" y="524510"/>
            <a:ext cx="5836920" cy="5836920"/>
          </a:xfrm>
          <a:prstGeom prst="rect">
            <a:avLst/>
          </a:prstGeom>
        </p:spPr>
      </p:pic>
      <p:pic>
        <p:nvPicPr>
          <p:cNvPr id="3" name="Picture 2" descr="A logo of a company&#10;&#10;Description automatically generated">
            <a:extLst>
              <a:ext uri="{FF2B5EF4-FFF2-40B4-BE49-F238E27FC236}">
                <a16:creationId xmlns:a16="http://schemas.microsoft.com/office/drawing/2014/main" id="{E0477019-13D7-877A-C268-AC8030AE979E}"/>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244836" y="2712973"/>
            <a:ext cx="1664208" cy="1459992"/>
          </a:xfrm>
          <a:prstGeom prst="rect">
            <a:avLst/>
          </a:prstGeom>
        </p:spPr>
      </p:pic>
    </p:spTree>
    <p:extLst>
      <p:ext uri="{BB962C8B-B14F-4D97-AF65-F5344CB8AC3E}">
        <p14:creationId xmlns:p14="http://schemas.microsoft.com/office/powerpoint/2010/main" val="28128813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0885B8D-7664-9F2D-A0C6-D9E43D4E978C}"/>
              </a:ext>
            </a:extLst>
          </p:cNvPr>
          <p:cNvSpPr/>
          <p:nvPr userDrawn="1"/>
        </p:nvSpPr>
        <p:spPr>
          <a:xfrm>
            <a:off x="0" y="0"/>
            <a:ext cx="12192000" cy="6858000"/>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85F96C6-AD3E-0E2D-F01F-786E29BFB69D}"/>
              </a:ext>
            </a:extLst>
          </p:cNvPr>
          <p:cNvSpPr>
            <a:spLocks noGrp="1"/>
          </p:cNvSpPr>
          <p:nvPr>
            <p:ph type="ctrTitle"/>
          </p:nvPr>
        </p:nvSpPr>
        <p:spPr>
          <a:xfrm>
            <a:off x="647178" y="2335989"/>
            <a:ext cx="6865730" cy="2213961"/>
          </a:xfrm>
        </p:spPr>
        <p:txBody>
          <a:bodyPr anchor="b"/>
          <a:lstStyle>
            <a:lvl1pPr algn="l">
              <a:defRPr sz="6000">
                <a:solidFill>
                  <a:srgbClr val="FFCE01"/>
                </a:solidFill>
              </a:defRPr>
            </a:lvl1pPr>
          </a:lstStyle>
          <a:p>
            <a:r>
              <a:rPr lang="en-US" dirty="0"/>
              <a:t>Click to edit Master title style</a:t>
            </a:r>
          </a:p>
        </p:txBody>
      </p:sp>
      <p:sp>
        <p:nvSpPr>
          <p:cNvPr id="3" name="Subtitle 2">
            <a:extLst>
              <a:ext uri="{FF2B5EF4-FFF2-40B4-BE49-F238E27FC236}">
                <a16:creationId xmlns:a16="http://schemas.microsoft.com/office/drawing/2014/main" id="{7A447C90-AE28-FD29-5F80-76D585129391}"/>
              </a:ext>
            </a:extLst>
          </p:cNvPr>
          <p:cNvSpPr>
            <a:spLocks noGrp="1"/>
          </p:cNvSpPr>
          <p:nvPr>
            <p:ph type="subTitle" idx="1"/>
          </p:nvPr>
        </p:nvSpPr>
        <p:spPr>
          <a:xfrm>
            <a:off x="647179" y="4670854"/>
            <a:ext cx="6865729" cy="1810265"/>
          </a:xfrm>
        </p:spPr>
        <p:txBody>
          <a:bodyPr anchor="t"/>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5" name="Picture 4" descr="A white square with blue and yellow logo&#10;&#10;Description automatically generated with low confidence">
            <a:extLst>
              <a:ext uri="{FF2B5EF4-FFF2-40B4-BE49-F238E27FC236}">
                <a16:creationId xmlns:a16="http://schemas.microsoft.com/office/drawing/2014/main" id="{59EFA3CC-115C-9E3A-09F1-CB205CF8D9E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158480" y="524510"/>
            <a:ext cx="5836920" cy="5836920"/>
          </a:xfrm>
          <a:prstGeom prst="rect">
            <a:avLst/>
          </a:prstGeom>
        </p:spPr>
      </p:pic>
      <p:pic>
        <p:nvPicPr>
          <p:cNvPr id="6" name="Picture 5" descr="A logo of a company&#10;&#10;Description automatically generated">
            <a:extLst>
              <a:ext uri="{FF2B5EF4-FFF2-40B4-BE49-F238E27FC236}">
                <a16:creationId xmlns:a16="http://schemas.microsoft.com/office/drawing/2014/main" id="{1555A709-1AE8-7623-F39A-528DE6B8C0C5}"/>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244836" y="2712973"/>
            <a:ext cx="1664208" cy="1459992"/>
          </a:xfrm>
          <a:prstGeom prst="rect">
            <a:avLst/>
          </a:prstGeom>
        </p:spPr>
      </p:pic>
    </p:spTree>
    <p:extLst>
      <p:ext uri="{BB962C8B-B14F-4D97-AF65-F5344CB8AC3E}">
        <p14:creationId xmlns:p14="http://schemas.microsoft.com/office/powerpoint/2010/main" val="19373719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Team Memb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A32C2FA-9C41-0BC1-CF2F-EBEC12D48391}"/>
              </a:ext>
            </a:extLst>
          </p:cNvPr>
          <p:cNvSpPr/>
          <p:nvPr userDrawn="1"/>
        </p:nvSpPr>
        <p:spPr>
          <a:xfrm>
            <a:off x="0" y="0"/>
            <a:ext cx="12192000" cy="6858000"/>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EB1503B-D387-BEC7-0C1C-A3A9A8A41E27}"/>
              </a:ext>
            </a:extLst>
          </p:cNvPr>
          <p:cNvSpPr>
            <a:spLocks noGrp="1"/>
          </p:cNvSpPr>
          <p:nvPr>
            <p:ph type="title"/>
          </p:nvPr>
        </p:nvSpPr>
        <p:spPr>
          <a:xfrm>
            <a:off x="831850" y="1709738"/>
            <a:ext cx="8472788" cy="2852737"/>
          </a:xfrm>
        </p:spPr>
        <p:txBody>
          <a:bodyPr anchor="b"/>
          <a:lstStyle>
            <a:lvl1pPr>
              <a:defRPr sz="6000">
                <a:solidFill>
                  <a:srgbClr val="FFCE0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57F47C00-3879-88F7-3B00-8B8858D8FF9D}"/>
              </a:ext>
            </a:extLst>
          </p:cNvPr>
          <p:cNvSpPr>
            <a:spLocks noGrp="1"/>
          </p:cNvSpPr>
          <p:nvPr>
            <p:ph type="body" idx="1"/>
          </p:nvPr>
        </p:nvSpPr>
        <p:spPr>
          <a:xfrm>
            <a:off x="831850" y="4589463"/>
            <a:ext cx="8472788" cy="131603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5" name="Picture 4">
            <a:extLst>
              <a:ext uri="{FF2B5EF4-FFF2-40B4-BE49-F238E27FC236}">
                <a16:creationId xmlns:a16="http://schemas.microsoft.com/office/drawing/2014/main" id="{A679E98B-B2FF-26D0-0E08-A19F86E480E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pic>
        <p:nvPicPr>
          <p:cNvPr id="13" name="Picture 12">
            <a:extLst>
              <a:ext uri="{FF2B5EF4-FFF2-40B4-BE49-F238E27FC236}">
                <a16:creationId xmlns:a16="http://schemas.microsoft.com/office/drawing/2014/main" id="{FD1FCF3C-581A-C590-3E30-9AE3A39CF2FF}"/>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731636"/>
            <a:ext cx="12191936" cy="126364"/>
          </a:xfrm>
          <a:prstGeom prst="rect">
            <a:avLst/>
          </a:prstGeom>
        </p:spPr>
      </p:pic>
      <p:pic>
        <p:nvPicPr>
          <p:cNvPr id="8" name="Picture 7">
            <a:extLst>
              <a:ext uri="{FF2B5EF4-FFF2-40B4-BE49-F238E27FC236}">
                <a16:creationId xmlns:a16="http://schemas.microsoft.com/office/drawing/2014/main" id="{6EAFCB82-0E12-2F51-CD42-A2E67F4E553A}"/>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9464265" y="3995654"/>
            <a:ext cx="3967480" cy="3967480"/>
          </a:xfrm>
          <a:prstGeom prst="rect">
            <a:avLst/>
          </a:prstGeom>
        </p:spPr>
      </p:pic>
      <p:pic>
        <p:nvPicPr>
          <p:cNvPr id="9" name="Picture 8" descr="A logo of a company&#10;&#10;Description automatically generated">
            <a:extLst>
              <a:ext uri="{FF2B5EF4-FFF2-40B4-BE49-F238E27FC236}">
                <a16:creationId xmlns:a16="http://schemas.microsoft.com/office/drawing/2014/main" id="{530A8C1D-78F2-5BAB-79AE-F348833C10D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870857" y="5471101"/>
            <a:ext cx="1184435" cy="1039092"/>
          </a:xfrm>
          <a:prstGeom prst="rect">
            <a:avLst/>
          </a:prstGeom>
        </p:spPr>
      </p:pic>
    </p:spTree>
    <p:extLst>
      <p:ext uri="{BB962C8B-B14F-4D97-AF65-F5344CB8AC3E}">
        <p14:creationId xmlns:p14="http://schemas.microsoft.com/office/powerpoint/2010/main" val="27956158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1_Section Header Team Memb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D3FAE5B-B2A1-047F-ADDD-82498F1BB31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sp>
        <p:nvSpPr>
          <p:cNvPr id="2" name="Title 1">
            <a:extLst>
              <a:ext uri="{FF2B5EF4-FFF2-40B4-BE49-F238E27FC236}">
                <a16:creationId xmlns:a16="http://schemas.microsoft.com/office/drawing/2014/main" id="{8EB1503B-D387-BEC7-0C1C-A3A9A8A41E27}"/>
              </a:ext>
            </a:extLst>
          </p:cNvPr>
          <p:cNvSpPr>
            <a:spLocks noGrp="1"/>
          </p:cNvSpPr>
          <p:nvPr>
            <p:ph type="title"/>
          </p:nvPr>
        </p:nvSpPr>
        <p:spPr>
          <a:xfrm>
            <a:off x="831850" y="1709738"/>
            <a:ext cx="8472788" cy="2852737"/>
          </a:xfrm>
        </p:spPr>
        <p:txBody>
          <a:bodyPr anchor="b"/>
          <a:lstStyle>
            <a:lvl1pPr>
              <a:defRPr sz="6000">
                <a:solidFill>
                  <a:srgbClr val="FFCE0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57F47C00-3879-88F7-3B00-8B8858D8FF9D}"/>
              </a:ext>
            </a:extLst>
          </p:cNvPr>
          <p:cNvSpPr>
            <a:spLocks noGrp="1"/>
          </p:cNvSpPr>
          <p:nvPr>
            <p:ph type="body" idx="1"/>
          </p:nvPr>
        </p:nvSpPr>
        <p:spPr>
          <a:xfrm>
            <a:off x="831850" y="4589463"/>
            <a:ext cx="8472788" cy="1316037"/>
          </a:xfrm>
        </p:spPr>
        <p:txBody>
          <a:bodyPr/>
          <a:lstStyle>
            <a:lvl1pPr marL="0" indent="0">
              <a:buNone/>
              <a:defRPr sz="2400">
                <a:solidFill>
                  <a:srgbClr val="00467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11" name="Picture 10">
            <a:extLst>
              <a:ext uri="{FF2B5EF4-FFF2-40B4-BE49-F238E27FC236}">
                <a16:creationId xmlns:a16="http://schemas.microsoft.com/office/drawing/2014/main" id="{7C6A3C1E-54FC-9E05-BCD5-6FADD0566283}"/>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731636"/>
            <a:ext cx="12191936" cy="126364"/>
          </a:xfrm>
          <a:prstGeom prst="rect">
            <a:avLst/>
          </a:prstGeom>
        </p:spPr>
      </p:pic>
      <p:pic>
        <p:nvPicPr>
          <p:cNvPr id="4" name="Picture 3">
            <a:extLst>
              <a:ext uri="{FF2B5EF4-FFF2-40B4-BE49-F238E27FC236}">
                <a16:creationId xmlns:a16="http://schemas.microsoft.com/office/drawing/2014/main" id="{B3AB5495-C6AF-BA99-449D-411EE6D0A063}"/>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9464265" y="3995654"/>
            <a:ext cx="3967480" cy="3967480"/>
          </a:xfrm>
          <a:prstGeom prst="rect">
            <a:avLst/>
          </a:prstGeom>
        </p:spPr>
      </p:pic>
      <p:pic>
        <p:nvPicPr>
          <p:cNvPr id="5" name="Picture 4" descr="A logo of a company&#10;&#10;Description automatically generated">
            <a:extLst>
              <a:ext uri="{FF2B5EF4-FFF2-40B4-BE49-F238E27FC236}">
                <a16:creationId xmlns:a16="http://schemas.microsoft.com/office/drawing/2014/main" id="{1FEDC775-0A10-0145-B7CC-E4F7B50F0F8F}"/>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870857" y="5471101"/>
            <a:ext cx="1184435" cy="1039092"/>
          </a:xfrm>
          <a:prstGeom prst="rect">
            <a:avLst/>
          </a:prstGeom>
        </p:spPr>
      </p:pic>
    </p:spTree>
    <p:extLst>
      <p:ext uri="{BB962C8B-B14F-4D97-AF65-F5344CB8AC3E}">
        <p14:creationId xmlns:p14="http://schemas.microsoft.com/office/powerpoint/2010/main" val="25930317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AD899-1617-281D-9327-CC025CDB8807}"/>
              </a:ext>
            </a:extLst>
          </p:cNvPr>
          <p:cNvSpPr>
            <a:spLocks noGrp="1"/>
          </p:cNvSpPr>
          <p:nvPr>
            <p:ph type="title"/>
          </p:nvPr>
        </p:nvSpPr>
        <p:spPr/>
        <p:txBody>
          <a:bodyPr/>
          <a:lstStyle>
            <a:lvl1pPr>
              <a:defRPr>
                <a:solidFill>
                  <a:srgbClr val="00467F"/>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A5F9EEA-F1BA-DD48-CA4C-D40D962EDB12}"/>
              </a:ext>
            </a:extLst>
          </p:cNvPr>
          <p:cNvSpPr>
            <a:spLocks noGrp="1"/>
          </p:cNvSpPr>
          <p:nvPr>
            <p:ph idx="1"/>
          </p:nvPr>
        </p:nvSpPr>
        <p:spPr>
          <a:xfrm>
            <a:off x="838200" y="1825625"/>
            <a:ext cx="10515600" cy="4079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Picture 3" descr="A blue and white logo&#10;&#10;Description automatically generated">
            <a:extLst>
              <a:ext uri="{FF2B5EF4-FFF2-40B4-BE49-F238E27FC236}">
                <a16:creationId xmlns:a16="http://schemas.microsoft.com/office/drawing/2014/main" id="{F949113B-7BE4-6813-1EED-BD4EDD0C25A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140815" y="6082747"/>
            <a:ext cx="1793885" cy="509918"/>
          </a:xfrm>
          <a:prstGeom prst="rect">
            <a:avLst/>
          </a:prstGeom>
        </p:spPr>
      </p:pic>
    </p:spTree>
    <p:extLst>
      <p:ext uri="{BB962C8B-B14F-4D97-AF65-F5344CB8AC3E}">
        <p14:creationId xmlns:p14="http://schemas.microsoft.com/office/powerpoint/2010/main" val="31996657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Blu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24759AE-CE85-6B2A-5C4F-3392C74ABD6F}"/>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69AD899-1617-281D-9327-CC025CDB8807}"/>
              </a:ext>
            </a:extLst>
          </p:cNvPr>
          <p:cNvSpPr>
            <a:spLocks noGrp="1"/>
          </p:cNvSpPr>
          <p:nvPr>
            <p:ph type="title"/>
          </p:nvPr>
        </p:nvSpPr>
        <p:spPr/>
        <p:txBody>
          <a:bodyPr/>
          <a:lstStyle>
            <a:lvl1pPr>
              <a:defRPr>
                <a:solidFill>
                  <a:srgbClr val="FFCE0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A5F9EEA-F1BA-DD48-CA4C-D40D962EDB12}"/>
              </a:ext>
            </a:extLst>
          </p:cNvPr>
          <p:cNvSpPr>
            <a:spLocks noGrp="1"/>
          </p:cNvSpPr>
          <p:nvPr>
            <p:ph idx="1"/>
          </p:nvPr>
        </p:nvSpPr>
        <p:spPr>
          <a:xfrm>
            <a:off x="838200" y="1825625"/>
            <a:ext cx="10515600" cy="407987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a:extLst>
              <a:ext uri="{FF2B5EF4-FFF2-40B4-BE49-F238E27FC236}">
                <a16:creationId xmlns:a16="http://schemas.microsoft.com/office/drawing/2014/main" id="{C9DEA0FC-2F67-8F4E-94F8-D6878C3D10E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9" name="Picture 8">
            <a:extLst>
              <a:ext uri="{FF2B5EF4-FFF2-40B4-BE49-F238E27FC236}">
                <a16:creationId xmlns:a16="http://schemas.microsoft.com/office/drawing/2014/main" id="{F303A909-388F-4D6E-ACA6-0521A7C6928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
        <p:nvSpPr>
          <p:cNvPr id="4" name="Rectangle 3">
            <a:extLst>
              <a:ext uri="{FF2B5EF4-FFF2-40B4-BE49-F238E27FC236}">
                <a16:creationId xmlns:a16="http://schemas.microsoft.com/office/drawing/2014/main" id="{2FE5CE83-763A-8A96-AD54-595F0202DD70}"/>
              </a:ext>
            </a:extLst>
          </p:cNvPr>
          <p:cNvSpPr/>
          <p:nvPr userDrawn="1"/>
        </p:nvSpPr>
        <p:spPr>
          <a:xfrm>
            <a:off x="9551324" y="6258398"/>
            <a:ext cx="2028305" cy="45828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blue and white logo&#10;&#10;Description automatically generated">
            <a:extLst>
              <a:ext uri="{FF2B5EF4-FFF2-40B4-BE49-F238E27FC236}">
                <a16:creationId xmlns:a16="http://schemas.microsoft.com/office/drawing/2014/main" id="{D60E6951-7FC8-C08F-736C-BE38B7E4EDA3}"/>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302740" y="6310029"/>
            <a:ext cx="1508135" cy="428693"/>
          </a:xfrm>
          <a:prstGeom prst="rect">
            <a:avLst/>
          </a:prstGeom>
        </p:spPr>
      </p:pic>
    </p:spTree>
    <p:extLst>
      <p:ext uri="{BB962C8B-B14F-4D97-AF65-F5344CB8AC3E}">
        <p14:creationId xmlns:p14="http://schemas.microsoft.com/office/powerpoint/2010/main" val="88678823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6C0AD-4107-42AC-4D97-C628DE54B1E0}"/>
              </a:ext>
            </a:extLst>
          </p:cNvPr>
          <p:cNvSpPr>
            <a:spLocks noGrp="1"/>
          </p:cNvSpPr>
          <p:nvPr>
            <p:ph type="title"/>
          </p:nvPr>
        </p:nvSpPr>
        <p:spPr/>
        <p:txBody>
          <a:bodyPr/>
          <a:lstStyle>
            <a:lvl1pPr>
              <a:defRPr>
                <a:solidFill>
                  <a:srgbClr val="00467F"/>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079AF4FD-CF45-7B56-008B-9738DF76B53B}"/>
              </a:ext>
            </a:extLst>
          </p:cNvPr>
          <p:cNvSpPr>
            <a:spLocks noGrp="1"/>
          </p:cNvSpPr>
          <p:nvPr>
            <p:ph sz="half" idx="1"/>
          </p:nvPr>
        </p:nvSpPr>
        <p:spPr>
          <a:xfrm>
            <a:off x="838200" y="1825625"/>
            <a:ext cx="5181600" cy="40493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7F2267E-EC02-299F-0BD0-C069E400F8FC}"/>
              </a:ext>
            </a:extLst>
          </p:cNvPr>
          <p:cNvSpPr>
            <a:spLocks noGrp="1"/>
          </p:cNvSpPr>
          <p:nvPr>
            <p:ph sz="half" idx="2"/>
          </p:nvPr>
        </p:nvSpPr>
        <p:spPr>
          <a:xfrm>
            <a:off x="6172200" y="1825625"/>
            <a:ext cx="5181600" cy="40493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96313DF2-4756-779A-E466-84F4509CF34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10" name="Picture 9">
            <a:extLst>
              <a:ext uri="{FF2B5EF4-FFF2-40B4-BE49-F238E27FC236}">
                <a16:creationId xmlns:a16="http://schemas.microsoft.com/office/drawing/2014/main" id="{2CA3E7F6-D171-E2C6-9E15-8D45AC24BA45}"/>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
        <p:nvSpPr>
          <p:cNvPr id="5" name="Rectangle 4">
            <a:extLst>
              <a:ext uri="{FF2B5EF4-FFF2-40B4-BE49-F238E27FC236}">
                <a16:creationId xmlns:a16="http://schemas.microsoft.com/office/drawing/2014/main" id="{9CCA2314-A468-7D3D-7F8C-31675B9001F1}"/>
              </a:ext>
            </a:extLst>
          </p:cNvPr>
          <p:cNvSpPr/>
          <p:nvPr userDrawn="1"/>
        </p:nvSpPr>
        <p:spPr>
          <a:xfrm>
            <a:off x="9551324" y="6258398"/>
            <a:ext cx="2028305" cy="45828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blue and white logo&#10;&#10;Description automatically generated">
            <a:extLst>
              <a:ext uri="{FF2B5EF4-FFF2-40B4-BE49-F238E27FC236}">
                <a16:creationId xmlns:a16="http://schemas.microsoft.com/office/drawing/2014/main" id="{EE6B43C5-0F5A-AC50-FAC4-564F75ABD593}"/>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302740" y="6310029"/>
            <a:ext cx="1508135" cy="428693"/>
          </a:xfrm>
          <a:prstGeom prst="rect">
            <a:avLst/>
          </a:prstGeom>
        </p:spPr>
      </p:pic>
    </p:spTree>
    <p:extLst>
      <p:ext uri="{BB962C8B-B14F-4D97-AF65-F5344CB8AC3E}">
        <p14:creationId xmlns:p14="http://schemas.microsoft.com/office/powerpoint/2010/main" val="9781073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Two Content Blu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818A07C-45EC-235E-A407-F1C9F31709EB}"/>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1BCCC407-E647-D952-11D7-5186B11EA36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sp>
        <p:nvSpPr>
          <p:cNvPr id="2" name="Title 1">
            <a:extLst>
              <a:ext uri="{FF2B5EF4-FFF2-40B4-BE49-F238E27FC236}">
                <a16:creationId xmlns:a16="http://schemas.microsoft.com/office/drawing/2014/main" id="{4EBDCB19-3003-3880-DD47-4D087EC95CA5}"/>
              </a:ext>
            </a:extLst>
          </p:cNvPr>
          <p:cNvSpPr>
            <a:spLocks noGrp="1"/>
          </p:cNvSpPr>
          <p:nvPr>
            <p:ph type="title"/>
          </p:nvPr>
        </p:nvSpPr>
        <p:spPr>
          <a:xfrm>
            <a:off x="839788" y="365125"/>
            <a:ext cx="10515600" cy="1325563"/>
          </a:xfrm>
        </p:spPr>
        <p:txBody>
          <a:bodyPr/>
          <a:lstStyle>
            <a:lvl1pPr>
              <a:defRPr>
                <a:solidFill>
                  <a:srgbClr val="FFCE01"/>
                </a:solidFill>
              </a:defRPr>
            </a:lvl1pPr>
          </a:lstStyle>
          <a:p>
            <a:r>
              <a:rPr lang="en-US"/>
              <a:t>Click to edit Master title style</a:t>
            </a:r>
          </a:p>
        </p:txBody>
      </p:sp>
      <p:sp>
        <p:nvSpPr>
          <p:cNvPr id="3" name="Text Placeholder 2">
            <a:extLst>
              <a:ext uri="{FF2B5EF4-FFF2-40B4-BE49-F238E27FC236}">
                <a16:creationId xmlns:a16="http://schemas.microsoft.com/office/drawing/2014/main" id="{5158AEF6-1BEB-FBE1-09EA-BD6B68AF9402}"/>
              </a:ext>
            </a:extLst>
          </p:cNvPr>
          <p:cNvSpPr>
            <a:spLocks noGrp="1"/>
          </p:cNvSpPr>
          <p:nvPr>
            <p:ph type="body" idx="1"/>
          </p:nvPr>
        </p:nvSpPr>
        <p:spPr>
          <a:xfrm>
            <a:off x="839788" y="1681163"/>
            <a:ext cx="5157787" cy="82391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AF6259A-7EB3-457B-F7BF-F07E9E2A0A0C}"/>
              </a:ext>
            </a:extLst>
          </p:cNvPr>
          <p:cNvSpPr>
            <a:spLocks noGrp="1"/>
          </p:cNvSpPr>
          <p:nvPr>
            <p:ph sz="half" idx="2"/>
          </p:nvPr>
        </p:nvSpPr>
        <p:spPr>
          <a:xfrm>
            <a:off x="839788" y="2505075"/>
            <a:ext cx="5157787" cy="34004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049F3160-A3FB-9E5E-3C55-C78851F3A2BC}"/>
              </a:ext>
            </a:extLst>
          </p:cNvPr>
          <p:cNvSpPr>
            <a:spLocks noGrp="1"/>
          </p:cNvSpPr>
          <p:nvPr>
            <p:ph type="body" sz="quarter" idx="3"/>
          </p:nvPr>
        </p:nvSpPr>
        <p:spPr>
          <a:xfrm>
            <a:off x="6172200" y="1681163"/>
            <a:ext cx="5183188" cy="82391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95D0AF0-13BB-7518-44CE-A88DC7461245}"/>
              </a:ext>
            </a:extLst>
          </p:cNvPr>
          <p:cNvSpPr>
            <a:spLocks noGrp="1"/>
          </p:cNvSpPr>
          <p:nvPr>
            <p:ph sz="quarter" idx="4"/>
          </p:nvPr>
        </p:nvSpPr>
        <p:spPr>
          <a:xfrm>
            <a:off x="6172200" y="2505075"/>
            <a:ext cx="5183188" cy="34004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a:extLst>
              <a:ext uri="{FF2B5EF4-FFF2-40B4-BE49-F238E27FC236}">
                <a16:creationId xmlns:a16="http://schemas.microsoft.com/office/drawing/2014/main" id="{09D89205-B3D1-E333-B4C6-11D4097353B5}"/>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
        <p:nvSpPr>
          <p:cNvPr id="7" name="Rectangle 6">
            <a:extLst>
              <a:ext uri="{FF2B5EF4-FFF2-40B4-BE49-F238E27FC236}">
                <a16:creationId xmlns:a16="http://schemas.microsoft.com/office/drawing/2014/main" id="{9BB7FFB5-AC89-9C90-9296-E159CEB44746}"/>
              </a:ext>
            </a:extLst>
          </p:cNvPr>
          <p:cNvSpPr/>
          <p:nvPr userDrawn="1"/>
        </p:nvSpPr>
        <p:spPr>
          <a:xfrm>
            <a:off x="9551324" y="6258398"/>
            <a:ext cx="2028305" cy="45828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blue and white logo&#10;&#10;Description automatically generated">
            <a:extLst>
              <a:ext uri="{FF2B5EF4-FFF2-40B4-BE49-F238E27FC236}">
                <a16:creationId xmlns:a16="http://schemas.microsoft.com/office/drawing/2014/main" id="{42EF4A92-2A78-1261-BB2A-C2B96A012261}"/>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302740" y="6310029"/>
            <a:ext cx="1508135" cy="428693"/>
          </a:xfrm>
          <a:prstGeom prst="rect">
            <a:avLst/>
          </a:prstGeom>
        </p:spPr>
      </p:pic>
    </p:spTree>
    <p:extLst>
      <p:ext uri="{BB962C8B-B14F-4D97-AF65-F5344CB8AC3E}">
        <p14:creationId xmlns:p14="http://schemas.microsoft.com/office/powerpoint/2010/main" val="103488737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EDAC5-A8DE-DD0F-D1BF-96D652240EE0}"/>
              </a:ext>
            </a:extLst>
          </p:cNvPr>
          <p:cNvSpPr>
            <a:spLocks noGrp="1"/>
          </p:cNvSpPr>
          <p:nvPr>
            <p:ph type="title"/>
          </p:nvPr>
        </p:nvSpPr>
        <p:spPr/>
        <p:txBody>
          <a:bodyPr/>
          <a:lstStyle>
            <a:lvl1pPr>
              <a:defRPr>
                <a:solidFill>
                  <a:srgbClr val="00467F"/>
                </a:solidFill>
              </a:defRPr>
            </a:lvl1pPr>
          </a:lstStyle>
          <a:p>
            <a:r>
              <a:rPr lang="en-US"/>
              <a:t>Click to edit Master title style</a:t>
            </a:r>
          </a:p>
        </p:txBody>
      </p:sp>
      <p:pic>
        <p:nvPicPr>
          <p:cNvPr id="3" name="Picture 2">
            <a:extLst>
              <a:ext uri="{FF2B5EF4-FFF2-40B4-BE49-F238E27FC236}">
                <a16:creationId xmlns:a16="http://schemas.microsoft.com/office/drawing/2014/main" id="{4FAB866D-4BC4-94F6-DB0F-A69AB8A6A89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4" name="Picture 3">
            <a:extLst>
              <a:ext uri="{FF2B5EF4-FFF2-40B4-BE49-F238E27FC236}">
                <a16:creationId xmlns:a16="http://schemas.microsoft.com/office/drawing/2014/main" id="{64EE0777-719E-2264-FD6F-DB423DF1B4D4}"/>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
        <p:nvSpPr>
          <p:cNvPr id="5" name="Rectangle 4">
            <a:extLst>
              <a:ext uri="{FF2B5EF4-FFF2-40B4-BE49-F238E27FC236}">
                <a16:creationId xmlns:a16="http://schemas.microsoft.com/office/drawing/2014/main" id="{319A2053-47EE-E992-D5B4-6786B57131E3}"/>
              </a:ext>
            </a:extLst>
          </p:cNvPr>
          <p:cNvSpPr/>
          <p:nvPr userDrawn="1"/>
        </p:nvSpPr>
        <p:spPr>
          <a:xfrm>
            <a:off x="9551324" y="6258398"/>
            <a:ext cx="2028305" cy="45828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blue and white logo&#10;&#10;Description automatically generated">
            <a:extLst>
              <a:ext uri="{FF2B5EF4-FFF2-40B4-BE49-F238E27FC236}">
                <a16:creationId xmlns:a16="http://schemas.microsoft.com/office/drawing/2014/main" id="{F07D34D8-C96C-666E-3240-1B626FB5F2A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302740" y="6310029"/>
            <a:ext cx="1508135" cy="428693"/>
          </a:xfrm>
          <a:prstGeom prst="rect">
            <a:avLst/>
          </a:prstGeom>
        </p:spPr>
      </p:pic>
    </p:spTree>
    <p:extLst>
      <p:ext uri="{BB962C8B-B14F-4D97-AF65-F5344CB8AC3E}">
        <p14:creationId xmlns:p14="http://schemas.microsoft.com/office/powerpoint/2010/main" val="938027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Lifestyl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0F33FFD-28BF-5557-5A53-9C0039CFC0F0}"/>
              </a:ext>
            </a:extLst>
          </p:cNvPr>
          <p:cNvPicPr>
            <a:picLocks noChangeAspect="1"/>
          </p:cNvPicPr>
          <p:nvPr userDrawn="1"/>
        </p:nvPicPr>
        <p:blipFill rotWithShape="1">
          <a:blip r:embed="rId2"/>
          <a:srcRect l="26855" r="18036"/>
          <a:stretch/>
        </p:blipFill>
        <p:spPr>
          <a:xfrm>
            <a:off x="6858000" y="-1"/>
            <a:ext cx="5334000" cy="6857999"/>
          </a:xfrm>
          <a:prstGeom prst="rect">
            <a:avLst/>
          </a:prstGeom>
        </p:spPr>
      </p:pic>
      <p:sp>
        <p:nvSpPr>
          <p:cNvPr id="9" name="Rectangle 8">
            <a:extLst>
              <a:ext uri="{FF2B5EF4-FFF2-40B4-BE49-F238E27FC236}">
                <a16:creationId xmlns:a16="http://schemas.microsoft.com/office/drawing/2014/main" id="{B8C90350-5038-B8CC-6F15-B25BDB659E63}"/>
              </a:ext>
            </a:extLst>
          </p:cNvPr>
          <p:cNvSpPr/>
          <p:nvPr userDrawn="1"/>
        </p:nvSpPr>
        <p:spPr>
          <a:xfrm>
            <a:off x="0" y="0"/>
            <a:ext cx="6858000" cy="6858000"/>
          </a:xfrm>
          <a:prstGeom prst="rect">
            <a:avLst/>
          </a:prstGeom>
          <a:gradFill flip="none" rotWithShape="1">
            <a:gsLst>
              <a:gs pos="0">
                <a:srgbClr val="0A122B"/>
              </a:gs>
              <a:gs pos="100000">
                <a:srgbClr val="00467F">
                  <a:lumMod val="98892"/>
                  <a:lumOff val="1108"/>
                </a:srgb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3D3FAE5B-B2A1-047F-ADDD-82498F1BB315}"/>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sp>
        <p:nvSpPr>
          <p:cNvPr id="2" name="Title 1">
            <a:extLst>
              <a:ext uri="{FF2B5EF4-FFF2-40B4-BE49-F238E27FC236}">
                <a16:creationId xmlns:a16="http://schemas.microsoft.com/office/drawing/2014/main" id="{8EB1503B-D387-BEC7-0C1C-A3A9A8A41E27}"/>
              </a:ext>
            </a:extLst>
          </p:cNvPr>
          <p:cNvSpPr>
            <a:spLocks noGrp="1"/>
          </p:cNvSpPr>
          <p:nvPr>
            <p:ph type="title"/>
          </p:nvPr>
        </p:nvSpPr>
        <p:spPr>
          <a:xfrm>
            <a:off x="831850" y="1709738"/>
            <a:ext cx="5721350" cy="2852737"/>
          </a:xfrm>
        </p:spPr>
        <p:txBody>
          <a:bodyPr anchor="b"/>
          <a:lstStyle>
            <a:lvl1pPr>
              <a:defRPr sz="6000">
                <a:solidFill>
                  <a:srgbClr val="FFCE0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57F47C00-3879-88F7-3B00-8B8858D8FF9D}"/>
              </a:ext>
            </a:extLst>
          </p:cNvPr>
          <p:cNvSpPr>
            <a:spLocks noGrp="1"/>
          </p:cNvSpPr>
          <p:nvPr>
            <p:ph type="body" idx="1"/>
          </p:nvPr>
        </p:nvSpPr>
        <p:spPr>
          <a:xfrm>
            <a:off x="831850" y="4589463"/>
            <a:ext cx="5721350" cy="131603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10" name="Picture 9">
            <a:extLst>
              <a:ext uri="{FF2B5EF4-FFF2-40B4-BE49-F238E27FC236}">
                <a16:creationId xmlns:a16="http://schemas.microsoft.com/office/drawing/2014/main" id="{CC92B940-43A8-F371-2EDE-3EC2965A86B2}"/>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9445215" y="4119479"/>
            <a:ext cx="3967480" cy="3967480"/>
          </a:xfrm>
          <a:prstGeom prst="rect">
            <a:avLst/>
          </a:prstGeom>
        </p:spPr>
      </p:pic>
      <p:pic>
        <p:nvPicPr>
          <p:cNvPr id="12" name="Picture 11" descr="A logo of a company&#10;&#10;Description automatically generated">
            <a:extLst>
              <a:ext uri="{FF2B5EF4-FFF2-40B4-BE49-F238E27FC236}">
                <a16:creationId xmlns:a16="http://schemas.microsoft.com/office/drawing/2014/main" id="{1E387F76-274C-6DE5-F052-DC68C9462A42}"/>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851807" y="5594926"/>
            <a:ext cx="1184435" cy="1039092"/>
          </a:xfrm>
          <a:prstGeom prst="rect">
            <a:avLst/>
          </a:prstGeom>
        </p:spPr>
      </p:pic>
    </p:spTree>
    <p:extLst>
      <p:ext uri="{BB962C8B-B14F-4D97-AF65-F5344CB8AC3E}">
        <p14:creationId xmlns:p14="http://schemas.microsoft.com/office/powerpoint/2010/main" val="401028854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AE0A8E6-AD68-E57F-D7FB-42D9713498CE}"/>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BCEDAC5-A8DE-DD0F-D1BF-96D652240EE0}"/>
              </a:ext>
            </a:extLst>
          </p:cNvPr>
          <p:cNvSpPr>
            <a:spLocks noGrp="1"/>
          </p:cNvSpPr>
          <p:nvPr>
            <p:ph type="title"/>
          </p:nvPr>
        </p:nvSpPr>
        <p:spPr/>
        <p:txBody>
          <a:bodyPr/>
          <a:lstStyle>
            <a:lvl1pPr>
              <a:defRPr>
                <a:solidFill>
                  <a:srgbClr val="FFCE01"/>
                </a:solidFill>
              </a:defRPr>
            </a:lvl1pPr>
          </a:lstStyle>
          <a:p>
            <a:r>
              <a:rPr lang="en-US"/>
              <a:t>Click to edit Master title style</a:t>
            </a:r>
          </a:p>
        </p:txBody>
      </p:sp>
      <p:pic>
        <p:nvPicPr>
          <p:cNvPr id="4" name="Picture 3">
            <a:extLst>
              <a:ext uri="{FF2B5EF4-FFF2-40B4-BE49-F238E27FC236}">
                <a16:creationId xmlns:a16="http://schemas.microsoft.com/office/drawing/2014/main" id="{A5C83928-64AD-17D6-C4F5-58F7C9957286}"/>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6" name="Picture 5">
            <a:extLst>
              <a:ext uri="{FF2B5EF4-FFF2-40B4-BE49-F238E27FC236}">
                <a16:creationId xmlns:a16="http://schemas.microsoft.com/office/drawing/2014/main" id="{2FF2DD6F-E5D7-9BC2-4792-AEEFFEBB4CE0}"/>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
        <p:nvSpPr>
          <p:cNvPr id="3" name="Rectangle 2">
            <a:extLst>
              <a:ext uri="{FF2B5EF4-FFF2-40B4-BE49-F238E27FC236}">
                <a16:creationId xmlns:a16="http://schemas.microsoft.com/office/drawing/2014/main" id="{8320879C-DB7D-184F-F9CE-58911EEA1B37}"/>
              </a:ext>
            </a:extLst>
          </p:cNvPr>
          <p:cNvSpPr/>
          <p:nvPr userDrawn="1"/>
        </p:nvSpPr>
        <p:spPr>
          <a:xfrm>
            <a:off x="9551324" y="6258398"/>
            <a:ext cx="2028305" cy="45828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descr="A blue and white logo&#10;&#10;Description automatically generated">
            <a:extLst>
              <a:ext uri="{FF2B5EF4-FFF2-40B4-BE49-F238E27FC236}">
                <a16:creationId xmlns:a16="http://schemas.microsoft.com/office/drawing/2014/main" id="{FE8652B7-F84E-C06C-EB4D-85B59EB47A3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302740" y="6310029"/>
            <a:ext cx="1508135" cy="428693"/>
          </a:xfrm>
          <a:prstGeom prst="rect">
            <a:avLst/>
          </a:prstGeom>
        </p:spPr>
      </p:pic>
    </p:spTree>
    <p:extLst>
      <p:ext uri="{BB962C8B-B14F-4D97-AF65-F5344CB8AC3E}">
        <p14:creationId xmlns:p14="http://schemas.microsoft.com/office/powerpoint/2010/main" val="53852549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34D7EE1-BCF7-1132-BA22-5E4AFEA05B66}"/>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3" name="Picture 2">
            <a:extLst>
              <a:ext uri="{FF2B5EF4-FFF2-40B4-BE49-F238E27FC236}">
                <a16:creationId xmlns:a16="http://schemas.microsoft.com/office/drawing/2014/main" id="{C82091BB-6B04-5746-BD6D-8F1E75508B6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
        <p:nvSpPr>
          <p:cNvPr id="4" name="Rectangle 3">
            <a:extLst>
              <a:ext uri="{FF2B5EF4-FFF2-40B4-BE49-F238E27FC236}">
                <a16:creationId xmlns:a16="http://schemas.microsoft.com/office/drawing/2014/main" id="{D6BB647A-9026-CD56-94CA-B290BBD3F817}"/>
              </a:ext>
            </a:extLst>
          </p:cNvPr>
          <p:cNvSpPr/>
          <p:nvPr userDrawn="1"/>
        </p:nvSpPr>
        <p:spPr>
          <a:xfrm>
            <a:off x="9551324" y="6258398"/>
            <a:ext cx="2028305" cy="45828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blue and white logo&#10;&#10;Description automatically generated">
            <a:extLst>
              <a:ext uri="{FF2B5EF4-FFF2-40B4-BE49-F238E27FC236}">
                <a16:creationId xmlns:a16="http://schemas.microsoft.com/office/drawing/2014/main" id="{8619B03B-9E17-3295-43E1-0F45272EEDA1}"/>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302740" y="6310029"/>
            <a:ext cx="1508135" cy="428693"/>
          </a:xfrm>
          <a:prstGeom prst="rect">
            <a:avLst/>
          </a:prstGeom>
        </p:spPr>
      </p:pic>
    </p:spTree>
    <p:extLst>
      <p:ext uri="{BB962C8B-B14F-4D97-AF65-F5344CB8AC3E}">
        <p14:creationId xmlns:p14="http://schemas.microsoft.com/office/powerpoint/2010/main" val="114930169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2A600C-C580-394D-0287-ECD28C6DC36C}"/>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a:extLst>
              <a:ext uri="{FF2B5EF4-FFF2-40B4-BE49-F238E27FC236}">
                <a16:creationId xmlns:a16="http://schemas.microsoft.com/office/drawing/2014/main" id="{73BDC0A1-C863-1F67-20FA-351041E9BD2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3" name="Picture 2">
            <a:extLst>
              <a:ext uri="{FF2B5EF4-FFF2-40B4-BE49-F238E27FC236}">
                <a16:creationId xmlns:a16="http://schemas.microsoft.com/office/drawing/2014/main" id="{AB9A353B-A421-7FA8-5CB5-F9B44B458232}"/>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
        <p:nvSpPr>
          <p:cNvPr id="5" name="Rectangle 4">
            <a:extLst>
              <a:ext uri="{FF2B5EF4-FFF2-40B4-BE49-F238E27FC236}">
                <a16:creationId xmlns:a16="http://schemas.microsoft.com/office/drawing/2014/main" id="{8D4E428D-AAB5-D1BE-3B17-4D89B9A04528}"/>
              </a:ext>
            </a:extLst>
          </p:cNvPr>
          <p:cNvSpPr/>
          <p:nvPr userDrawn="1"/>
        </p:nvSpPr>
        <p:spPr>
          <a:xfrm>
            <a:off x="9551324" y="6258398"/>
            <a:ext cx="2028305" cy="45828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blue and white logo&#10;&#10;Description automatically generated">
            <a:extLst>
              <a:ext uri="{FF2B5EF4-FFF2-40B4-BE49-F238E27FC236}">
                <a16:creationId xmlns:a16="http://schemas.microsoft.com/office/drawing/2014/main" id="{6F5327C3-7D5D-967D-C80D-3D853CC1087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302740" y="6310029"/>
            <a:ext cx="1508135" cy="428693"/>
          </a:xfrm>
          <a:prstGeom prst="rect">
            <a:avLst/>
          </a:prstGeom>
        </p:spPr>
      </p:pic>
    </p:spTree>
    <p:extLst>
      <p:ext uri="{BB962C8B-B14F-4D97-AF65-F5344CB8AC3E}">
        <p14:creationId xmlns:p14="http://schemas.microsoft.com/office/powerpoint/2010/main" val="10574330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1C813-222C-36E4-6B37-C1094DD96D17}"/>
              </a:ext>
            </a:extLst>
          </p:cNvPr>
          <p:cNvSpPr>
            <a:spLocks noGrp="1"/>
          </p:cNvSpPr>
          <p:nvPr>
            <p:ph type="title"/>
          </p:nvPr>
        </p:nvSpPr>
        <p:spPr>
          <a:xfrm>
            <a:off x="839788" y="457200"/>
            <a:ext cx="3932237" cy="1600200"/>
          </a:xfrm>
        </p:spPr>
        <p:txBody>
          <a:bodyPr anchor="b"/>
          <a:lstStyle>
            <a:lvl1pPr>
              <a:defRPr sz="3200">
                <a:solidFill>
                  <a:srgbClr val="00467F"/>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539546B-9637-63F3-6C96-7433A7EB670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1B92EC5-9812-9387-767F-07FF7E87EA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5" name="Picture 4">
            <a:extLst>
              <a:ext uri="{FF2B5EF4-FFF2-40B4-BE49-F238E27FC236}">
                <a16:creationId xmlns:a16="http://schemas.microsoft.com/office/drawing/2014/main" id="{7BDA1DFC-6C83-E260-A48B-5500515EDBD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6" name="Picture 5">
            <a:extLst>
              <a:ext uri="{FF2B5EF4-FFF2-40B4-BE49-F238E27FC236}">
                <a16:creationId xmlns:a16="http://schemas.microsoft.com/office/drawing/2014/main" id="{46DEBD96-EFD4-7789-D326-A6DFAC6A5AA3}"/>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
        <p:nvSpPr>
          <p:cNvPr id="7" name="Rectangle 6">
            <a:extLst>
              <a:ext uri="{FF2B5EF4-FFF2-40B4-BE49-F238E27FC236}">
                <a16:creationId xmlns:a16="http://schemas.microsoft.com/office/drawing/2014/main" id="{5847D103-3EC2-925D-31A3-93A3E6DB7D7B}"/>
              </a:ext>
            </a:extLst>
          </p:cNvPr>
          <p:cNvSpPr/>
          <p:nvPr userDrawn="1"/>
        </p:nvSpPr>
        <p:spPr>
          <a:xfrm>
            <a:off x="9658350" y="6218711"/>
            <a:ext cx="1838325" cy="54403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A blue and white logo&#10;&#10;Description automatically generated">
            <a:extLst>
              <a:ext uri="{FF2B5EF4-FFF2-40B4-BE49-F238E27FC236}">
                <a16:creationId xmlns:a16="http://schemas.microsoft.com/office/drawing/2014/main" id="{6A423DE5-F1CA-3114-C01F-2B85C83F241C}"/>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302740" y="6310029"/>
            <a:ext cx="1508135" cy="428693"/>
          </a:xfrm>
          <a:prstGeom prst="rect">
            <a:avLst/>
          </a:prstGeom>
        </p:spPr>
      </p:pic>
    </p:spTree>
    <p:extLst>
      <p:ext uri="{BB962C8B-B14F-4D97-AF65-F5344CB8AC3E}">
        <p14:creationId xmlns:p14="http://schemas.microsoft.com/office/powerpoint/2010/main" val="285707978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1_Content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3BC5B87-C10A-77B2-662B-62C9C88CA6D8}"/>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041C813-222C-36E4-6B37-C1094DD96D17}"/>
              </a:ext>
            </a:extLst>
          </p:cNvPr>
          <p:cNvSpPr>
            <a:spLocks noGrp="1"/>
          </p:cNvSpPr>
          <p:nvPr>
            <p:ph type="title"/>
          </p:nvPr>
        </p:nvSpPr>
        <p:spPr>
          <a:xfrm>
            <a:off x="839788" y="457200"/>
            <a:ext cx="3932237" cy="1600200"/>
          </a:xfrm>
        </p:spPr>
        <p:txBody>
          <a:bodyPr anchor="b"/>
          <a:lstStyle>
            <a:lvl1pPr>
              <a:defRPr sz="3200">
                <a:solidFill>
                  <a:srgbClr val="FFCE0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539546B-9637-63F3-6C96-7433A7EB6706}"/>
              </a:ext>
            </a:extLst>
          </p:cNvPr>
          <p:cNvSpPr>
            <a:spLocks noGrp="1"/>
          </p:cNvSpPr>
          <p:nvPr>
            <p:ph idx="1"/>
          </p:nvPr>
        </p:nvSpPr>
        <p:spPr>
          <a:xfrm>
            <a:off x="5183188" y="987425"/>
            <a:ext cx="6172200" cy="4873625"/>
          </a:xfrm>
        </p:spPr>
        <p:txBody>
          <a:bodyPr/>
          <a:lstStyle>
            <a:lvl1pPr>
              <a:defRPr sz="3200">
                <a:solidFill>
                  <a:schemeClr val="bg1"/>
                </a:solidFill>
              </a:defRPr>
            </a:lvl1pPr>
            <a:lvl2pPr>
              <a:defRPr sz="2800">
                <a:solidFill>
                  <a:schemeClr val="bg1"/>
                </a:solidFill>
              </a:defRPr>
            </a:lvl2pPr>
            <a:lvl3pPr>
              <a:defRPr sz="2400">
                <a:solidFill>
                  <a:schemeClr val="bg1"/>
                </a:solidFill>
              </a:defRPr>
            </a:lvl3pPr>
            <a:lvl4pPr>
              <a:defRPr sz="2000">
                <a:solidFill>
                  <a:schemeClr val="bg1"/>
                </a:solidFill>
              </a:defRPr>
            </a:lvl4pPr>
            <a:lvl5pPr>
              <a:defRPr sz="2000">
                <a:solidFill>
                  <a:schemeClr val="bg1"/>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1B92EC5-9812-9387-767F-07FF7E87EACF}"/>
              </a:ext>
            </a:extLst>
          </p:cNvPr>
          <p:cNvSpPr>
            <a:spLocks noGrp="1"/>
          </p:cNvSpPr>
          <p:nvPr>
            <p:ph type="body" sz="half" idx="2"/>
          </p:nvPr>
        </p:nvSpPr>
        <p:spPr>
          <a:xfrm>
            <a:off x="839788" y="2057400"/>
            <a:ext cx="3932237" cy="3811588"/>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7" name="Picture 6">
            <a:extLst>
              <a:ext uri="{FF2B5EF4-FFF2-40B4-BE49-F238E27FC236}">
                <a16:creationId xmlns:a16="http://schemas.microsoft.com/office/drawing/2014/main" id="{B03ABEB7-FCC7-62F0-C3BF-C5B5ED9DBDBF}"/>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8" name="Picture 7">
            <a:extLst>
              <a:ext uri="{FF2B5EF4-FFF2-40B4-BE49-F238E27FC236}">
                <a16:creationId xmlns:a16="http://schemas.microsoft.com/office/drawing/2014/main" id="{BF82D1CB-2BF0-B7BA-D071-1D733BAD75F6}"/>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
        <p:nvSpPr>
          <p:cNvPr id="5" name="Rectangle 4">
            <a:extLst>
              <a:ext uri="{FF2B5EF4-FFF2-40B4-BE49-F238E27FC236}">
                <a16:creationId xmlns:a16="http://schemas.microsoft.com/office/drawing/2014/main" id="{92E21374-4647-3355-E9DF-8A9B5BABB0D0}"/>
              </a:ext>
            </a:extLst>
          </p:cNvPr>
          <p:cNvSpPr/>
          <p:nvPr userDrawn="1"/>
        </p:nvSpPr>
        <p:spPr>
          <a:xfrm>
            <a:off x="9551324" y="6258398"/>
            <a:ext cx="2028305" cy="45828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blue and white logo&#10;&#10;Description automatically generated">
            <a:extLst>
              <a:ext uri="{FF2B5EF4-FFF2-40B4-BE49-F238E27FC236}">
                <a16:creationId xmlns:a16="http://schemas.microsoft.com/office/drawing/2014/main" id="{020EE916-BC60-6B0E-855B-F5D53EEED3E1}"/>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302740" y="6310029"/>
            <a:ext cx="1508135" cy="428693"/>
          </a:xfrm>
          <a:prstGeom prst="rect">
            <a:avLst/>
          </a:prstGeom>
        </p:spPr>
      </p:pic>
    </p:spTree>
    <p:extLst>
      <p:ext uri="{BB962C8B-B14F-4D97-AF65-F5344CB8AC3E}">
        <p14:creationId xmlns:p14="http://schemas.microsoft.com/office/powerpoint/2010/main" val="212938121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with Photo Team Memb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0D0A571-1458-AEE5-9A32-FC7FC94661E2}"/>
              </a:ext>
            </a:extLst>
          </p:cNvPr>
          <p:cNvSpPr/>
          <p:nvPr userDrawn="1"/>
        </p:nvSpPr>
        <p:spPr>
          <a:xfrm>
            <a:off x="6935788" y="0"/>
            <a:ext cx="5256212" cy="6858000"/>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041C813-222C-36E4-6B37-C1094DD96D17}"/>
              </a:ext>
            </a:extLst>
          </p:cNvPr>
          <p:cNvSpPr>
            <a:spLocks noGrp="1"/>
          </p:cNvSpPr>
          <p:nvPr>
            <p:ph type="title"/>
          </p:nvPr>
        </p:nvSpPr>
        <p:spPr>
          <a:xfrm>
            <a:off x="839788" y="457200"/>
            <a:ext cx="5256212" cy="1600200"/>
          </a:xfrm>
        </p:spPr>
        <p:txBody>
          <a:bodyPr anchor="b"/>
          <a:lstStyle>
            <a:lvl1pPr>
              <a:defRPr sz="3200">
                <a:solidFill>
                  <a:srgbClr val="00467F"/>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7539546B-9637-63F3-6C96-7433A7EB6706}"/>
              </a:ext>
            </a:extLst>
          </p:cNvPr>
          <p:cNvSpPr>
            <a:spLocks noGrp="1"/>
          </p:cNvSpPr>
          <p:nvPr>
            <p:ph idx="1"/>
          </p:nvPr>
        </p:nvSpPr>
        <p:spPr>
          <a:xfrm>
            <a:off x="839788" y="2080260"/>
            <a:ext cx="5256212" cy="38252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FA9C922E-4F10-468B-02CF-C35B3E6245B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pic>
        <p:nvPicPr>
          <p:cNvPr id="8" name="Picture 7">
            <a:extLst>
              <a:ext uri="{FF2B5EF4-FFF2-40B4-BE49-F238E27FC236}">
                <a16:creationId xmlns:a16="http://schemas.microsoft.com/office/drawing/2014/main" id="{B98EBB77-69D0-7A43-F710-FCFDD168F293}"/>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731636"/>
            <a:ext cx="12191936" cy="126364"/>
          </a:xfrm>
          <a:prstGeom prst="rect">
            <a:avLst/>
          </a:prstGeom>
        </p:spPr>
      </p:pic>
      <p:sp>
        <p:nvSpPr>
          <p:cNvPr id="9" name="Title 1">
            <a:extLst>
              <a:ext uri="{FF2B5EF4-FFF2-40B4-BE49-F238E27FC236}">
                <a16:creationId xmlns:a16="http://schemas.microsoft.com/office/drawing/2014/main" id="{75B3315F-C099-C2CF-6360-F66CBE684041}"/>
              </a:ext>
            </a:extLst>
          </p:cNvPr>
          <p:cNvSpPr txBox="1">
            <a:spLocks/>
          </p:cNvSpPr>
          <p:nvPr userDrawn="1"/>
        </p:nvSpPr>
        <p:spPr>
          <a:xfrm>
            <a:off x="7934960" y="934720"/>
            <a:ext cx="3417252" cy="38684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0" i="0" kern="1200">
                <a:solidFill>
                  <a:srgbClr val="00467F"/>
                </a:solidFill>
                <a:latin typeface="Museo Sans 500" panose="02000000000000000000" pitchFamily="2" charset="77"/>
                <a:ea typeface="+mj-ea"/>
                <a:cs typeface="+mj-cs"/>
              </a:defRPr>
            </a:lvl1pPr>
          </a:lstStyle>
          <a:p>
            <a:r>
              <a:rPr lang="en-US" sz="4000" b="0" i="0" dirty="0">
                <a:solidFill>
                  <a:srgbClr val="FFCE01"/>
                </a:solidFill>
                <a:latin typeface="Museo Sans 100" panose="02000000000000000000" pitchFamily="2" charset="77"/>
              </a:rPr>
              <a:t>Spending Energy in 2026</a:t>
            </a:r>
          </a:p>
        </p:txBody>
      </p:sp>
      <p:pic>
        <p:nvPicPr>
          <p:cNvPr id="7" name="Picture 6">
            <a:extLst>
              <a:ext uri="{FF2B5EF4-FFF2-40B4-BE49-F238E27FC236}">
                <a16:creationId xmlns:a16="http://schemas.microsoft.com/office/drawing/2014/main" id="{EA5DDC9C-83EE-3A6A-BA04-BB9A74F927FF}"/>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9464265" y="3995654"/>
            <a:ext cx="3967480" cy="3967480"/>
          </a:xfrm>
          <a:prstGeom prst="rect">
            <a:avLst/>
          </a:prstGeom>
        </p:spPr>
      </p:pic>
      <p:pic>
        <p:nvPicPr>
          <p:cNvPr id="10" name="Picture 9" descr="A logo of a company&#10;&#10;Description automatically generated">
            <a:extLst>
              <a:ext uri="{FF2B5EF4-FFF2-40B4-BE49-F238E27FC236}">
                <a16:creationId xmlns:a16="http://schemas.microsoft.com/office/drawing/2014/main" id="{0CC103E6-E918-1765-2D06-385DB790E627}"/>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870857" y="5471101"/>
            <a:ext cx="1184435" cy="1039092"/>
          </a:xfrm>
          <a:prstGeom prst="rect">
            <a:avLst/>
          </a:prstGeom>
        </p:spPr>
      </p:pic>
    </p:spTree>
    <p:extLst>
      <p:ext uri="{BB962C8B-B14F-4D97-AF65-F5344CB8AC3E}">
        <p14:creationId xmlns:p14="http://schemas.microsoft.com/office/powerpoint/2010/main" val="117709018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56576-AF9D-A137-DA4D-D2D2BB5B528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4F2D84B-DB6A-F876-8489-D2B7DB10705A}"/>
              </a:ext>
            </a:extLst>
          </p:cNvPr>
          <p:cNvSpPr>
            <a:spLocks noGrp="1"/>
          </p:cNvSpPr>
          <p:nvPr>
            <p:ph type="pic" idx="1"/>
          </p:nvPr>
        </p:nvSpPr>
        <p:spPr>
          <a:xfrm>
            <a:off x="5183188" y="987425"/>
            <a:ext cx="604910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7DE4F248-FCAE-2A7D-17FD-18729C72B4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5" name="Picture 4">
            <a:extLst>
              <a:ext uri="{FF2B5EF4-FFF2-40B4-BE49-F238E27FC236}">
                <a16:creationId xmlns:a16="http://schemas.microsoft.com/office/drawing/2014/main" id="{5B985BA9-AC96-4B49-813B-ECC877EDCE4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6" name="Picture 5">
            <a:extLst>
              <a:ext uri="{FF2B5EF4-FFF2-40B4-BE49-F238E27FC236}">
                <a16:creationId xmlns:a16="http://schemas.microsoft.com/office/drawing/2014/main" id="{1B1EAA34-D329-B729-9E32-31753762A6F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
        <p:nvSpPr>
          <p:cNvPr id="7" name="Rectangle 6">
            <a:extLst>
              <a:ext uri="{FF2B5EF4-FFF2-40B4-BE49-F238E27FC236}">
                <a16:creationId xmlns:a16="http://schemas.microsoft.com/office/drawing/2014/main" id="{E8DF1BF0-4D6A-F419-C5B9-1F84A5CD5194}"/>
              </a:ext>
            </a:extLst>
          </p:cNvPr>
          <p:cNvSpPr/>
          <p:nvPr userDrawn="1"/>
        </p:nvSpPr>
        <p:spPr>
          <a:xfrm>
            <a:off x="9551324" y="6258398"/>
            <a:ext cx="2028305" cy="45828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A blue and white logo&#10;&#10;Description automatically generated">
            <a:extLst>
              <a:ext uri="{FF2B5EF4-FFF2-40B4-BE49-F238E27FC236}">
                <a16:creationId xmlns:a16="http://schemas.microsoft.com/office/drawing/2014/main" id="{FB632425-C0E2-5A60-CE87-B44C2DFE8801}"/>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302740" y="6310029"/>
            <a:ext cx="1508135" cy="428693"/>
          </a:xfrm>
          <a:prstGeom prst="rect">
            <a:avLst/>
          </a:prstGeom>
        </p:spPr>
      </p:pic>
    </p:spTree>
    <p:extLst>
      <p:ext uri="{BB962C8B-B14F-4D97-AF65-F5344CB8AC3E}">
        <p14:creationId xmlns:p14="http://schemas.microsoft.com/office/powerpoint/2010/main" val="206137768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DFD1823-7CA4-E9AC-85D5-618DA5394A5E}"/>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46CF2073-52B2-A357-5289-3319E5A0795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9" name="Picture 8">
            <a:extLst>
              <a:ext uri="{FF2B5EF4-FFF2-40B4-BE49-F238E27FC236}">
                <a16:creationId xmlns:a16="http://schemas.microsoft.com/office/drawing/2014/main" id="{28CFCCA6-2C38-CE35-D74B-C52751E56691}"/>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
        <p:nvSpPr>
          <p:cNvPr id="2" name="Title 1">
            <a:extLst>
              <a:ext uri="{FF2B5EF4-FFF2-40B4-BE49-F238E27FC236}">
                <a16:creationId xmlns:a16="http://schemas.microsoft.com/office/drawing/2014/main" id="{AED56576-AF9D-A137-DA4D-D2D2BB5B5289}"/>
              </a:ext>
            </a:extLst>
          </p:cNvPr>
          <p:cNvSpPr>
            <a:spLocks noGrp="1"/>
          </p:cNvSpPr>
          <p:nvPr>
            <p:ph type="title"/>
          </p:nvPr>
        </p:nvSpPr>
        <p:spPr>
          <a:xfrm>
            <a:off x="839788" y="457200"/>
            <a:ext cx="3932237" cy="1600200"/>
          </a:xfrm>
        </p:spPr>
        <p:txBody>
          <a:bodyPr anchor="b"/>
          <a:lstStyle>
            <a:lvl1pPr>
              <a:defRPr sz="3200">
                <a:solidFill>
                  <a:srgbClr val="FFCE01"/>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84F2D84B-DB6A-F876-8489-D2B7DB10705A}"/>
              </a:ext>
            </a:extLst>
          </p:cNvPr>
          <p:cNvSpPr>
            <a:spLocks noGrp="1"/>
          </p:cNvSpPr>
          <p:nvPr>
            <p:ph type="pic" idx="1"/>
          </p:nvPr>
        </p:nvSpPr>
        <p:spPr>
          <a:xfrm>
            <a:off x="5611812" y="987426"/>
            <a:ext cx="5620479" cy="4299582"/>
          </a:xfrm>
          <a:solidFill>
            <a:schemeClr val="bg1"/>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7DE4F248-FCAE-2A7D-17FD-18729C72B405}"/>
              </a:ext>
            </a:extLst>
          </p:cNvPr>
          <p:cNvSpPr>
            <a:spLocks noGrp="1"/>
          </p:cNvSpPr>
          <p:nvPr>
            <p:ph type="body" sz="half" idx="2"/>
          </p:nvPr>
        </p:nvSpPr>
        <p:spPr>
          <a:xfrm>
            <a:off x="839788" y="2057400"/>
            <a:ext cx="3932237" cy="3811588"/>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707220B5-66C0-5182-324B-116924F6CC89}"/>
              </a:ext>
            </a:extLst>
          </p:cNvPr>
          <p:cNvSpPr/>
          <p:nvPr userDrawn="1"/>
        </p:nvSpPr>
        <p:spPr>
          <a:xfrm>
            <a:off x="9551324" y="6258398"/>
            <a:ext cx="2028305" cy="45828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blue and white logo&#10;&#10;Description automatically generated">
            <a:extLst>
              <a:ext uri="{FF2B5EF4-FFF2-40B4-BE49-F238E27FC236}">
                <a16:creationId xmlns:a16="http://schemas.microsoft.com/office/drawing/2014/main" id="{89B6B7CB-4568-0740-0B2B-C1F9A653B604}"/>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302740" y="6310029"/>
            <a:ext cx="1508135" cy="428693"/>
          </a:xfrm>
          <a:prstGeom prst="rect">
            <a:avLst/>
          </a:prstGeom>
        </p:spPr>
      </p:pic>
    </p:spTree>
    <p:extLst>
      <p:ext uri="{BB962C8B-B14F-4D97-AF65-F5344CB8AC3E}">
        <p14:creationId xmlns:p14="http://schemas.microsoft.com/office/powerpoint/2010/main" val="190065282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967C75-272B-E397-44F8-4EFA650EA513}"/>
              </a:ext>
            </a:extLst>
          </p:cNvPr>
          <p:cNvSpPr/>
          <p:nvPr userDrawn="1"/>
        </p:nvSpPr>
        <p:spPr>
          <a:xfrm>
            <a:off x="0" y="0"/>
            <a:ext cx="12192000" cy="6858000"/>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8FDB9CEA-9E4B-6EB6-48C2-6215F57C0869}"/>
              </a:ext>
            </a:extLst>
          </p:cNvPr>
          <p:cNvSpPr>
            <a:spLocks noGrp="1"/>
          </p:cNvSpPr>
          <p:nvPr>
            <p:ph type="title" hasCustomPrompt="1"/>
          </p:nvPr>
        </p:nvSpPr>
        <p:spPr>
          <a:xfrm>
            <a:off x="831850" y="2310714"/>
            <a:ext cx="4776470" cy="3104566"/>
          </a:xfrm>
        </p:spPr>
        <p:txBody>
          <a:bodyPr anchor="ctr"/>
          <a:lstStyle>
            <a:lvl1pPr>
              <a:lnSpc>
                <a:spcPct val="70000"/>
              </a:lnSpc>
              <a:defRPr sz="6000">
                <a:solidFill>
                  <a:srgbClr val="FFCE01"/>
                </a:solidFill>
              </a:defRPr>
            </a:lvl1pPr>
          </a:lstStyle>
          <a:p>
            <a:r>
              <a:rPr lang="en-US" dirty="0"/>
              <a:t>Thank you.</a:t>
            </a:r>
          </a:p>
        </p:txBody>
      </p:sp>
      <p:pic>
        <p:nvPicPr>
          <p:cNvPr id="2" name="Picture 1">
            <a:extLst>
              <a:ext uri="{FF2B5EF4-FFF2-40B4-BE49-F238E27FC236}">
                <a16:creationId xmlns:a16="http://schemas.microsoft.com/office/drawing/2014/main" id="{E9E95AE4-993F-9EC4-1933-8C8B69BAC732}"/>
              </a:ext>
            </a:extLst>
          </p:cNvPr>
          <p:cNvPicPr>
            <a:picLocks/>
          </p:cNvPicPr>
          <p:nvPr userDrawn="1"/>
        </p:nvPicPr>
        <p:blipFill>
          <a:blip r:embed="rId2" cstate="email">
            <a:extLst>
              <a:ext uri="{28A0092B-C50C-407E-A947-70E740481C1C}">
                <a14:useLocalDpi xmlns:a14="http://schemas.microsoft.com/office/drawing/2010/main"/>
              </a:ext>
            </a:extLst>
          </a:blip>
          <a:srcRect/>
          <a:stretch/>
        </p:blipFill>
        <p:spPr>
          <a:xfrm>
            <a:off x="0" y="4443946"/>
            <a:ext cx="4572000" cy="126364"/>
          </a:xfrm>
          <a:prstGeom prst="rect">
            <a:avLst/>
          </a:prstGeom>
        </p:spPr>
      </p:pic>
      <p:pic>
        <p:nvPicPr>
          <p:cNvPr id="3" name="Picture 2" descr="A white square with blue and yellow logo&#10;&#10;Description automatically generated with low confidence">
            <a:extLst>
              <a:ext uri="{FF2B5EF4-FFF2-40B4-BE49-F238E27FC236}">
                <a16:creationId xmlns:a16="http://schemas.microsoft.com/office/drawing/2014/main" id="{DBC93630-805E-B618-B6DA-F82DC56ECB8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158480" y="524510"/>
            <a:ext cx="5836920" cy="5836920"/>
          </a:xfrm>
          <a:prstGeom prst="rect">
            <a:avLst/>
          </a:prstGeom>
        </p:spPr>
      </p:pic>
      <p:pic>
        <p:nvPicPr>
          <p:cNvPr id="6" name="Picture 5" descr="A logo of a company&#10;&#10;Description automatically generated">
            <a:extLst>
              <a:ext uri="{FF2B5EF4-FFF2-40B4-BE49-F238E27FC236}">
                <a16:creationId xmlns:a16="http://schemas.microsoft.com/office/drawing/2014/main" id="{50CA5C68-E7CB-3057-E32F-0EBD15B24F9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244836" y="2712973"/>
            <a:ext cx="1664208" cy="1459992"/>
          </a:xfrm>
          <a:prstGeom prst="rect">
            <a:avLst/>
          </a:prstGeom>
        </p:spPr>
      </p:pic>
    </p:spTree>
    <p:extLst>
      <p:ext uri="{BB962C8B-B14F-4D97-AF65-F5344CB8AC3E}">
        <p14:creationId xmlns:p14="http://schemas.microsoft.com/office/powerpoint/2010/main" val="31685159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atien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0F33FFD-28BF-5557-5A53-9C0039CFC0F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30026" t="127" r="18114" b="-96"/>
          <a:stretch/>
        </p:blipFill>
        <p:spPr>
          <a:xfrm>
            <a:off x="6858000" y="8719"/>
            <a:ext cx="5334000" cy="6858000"/>
          </a:xfrm>
          <a:prstGeom prst="rect">
            <a:avLst/>
          </a:prstGeom>
        </p:spPr>
      </p:pic>
      <p:sp>
        <p:nvSpPr>
          <p:cNvPr id="9" name="Rectangle 8">
            <a:extLst>
              <a:ext uri="{FF2B5EF4-FFF2-40B4-BE49-F238E27FC236}">
                <a16:creationId xmlns:a16="http://schemas.microsoft.com/office/drawing/2014/main" id="{B8C90350-5038-B8CC-6F15-B25BDB659E63}"/>
              </a:ext>
            </a:extLst>
          </p:cNvPr>
          <p:cNvSpPr/>
          <p:nvPr userDrawn="1"/>
        </p:nvSpPr>
        <p:spPr>
          <a:xfrm>
            <a:off x="0" y="0"/>
            <a:ext cx="6858000" cy="6858000"/>
          </a:xfrm>
          <a:prstGeom prst="rect">
            <a:avLst/>
          </a:prstGeom>
          <a:gradFill flip="none" rotWithShape="1">
            <a:gsLst>
              <a:gs pos="0">
                <a:srgbClr val="0A122B"/>
              </a:gs>
              <a:gs pos="100000">
                <a:srgbClr val="00467F">
                  <a:lumMod val="98892"/>
                  <a:lumOff val="1108"/>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3D3FAE5B-B2A1-047F-ADDD-82498F1BB315}"/>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sp>
        <p:nvSpPr>
          <p:cNvPr id="2" name="Title 1">
            <a:extLst>
              <a:ext uri="{FF2B5EF4-FFF2-40B4-BE49-F238E27FC236}">
                <a16:creationId xmlns:a16="http://schemas.microsoft.com/office/drawing/2014/main" id="{8EB1503B-D387-BEC7-0C1C-A3A9A8A41E27}"/>
              </a:ext>
            </a:extLst>
          </p:cNvPr>
          <p:cNvSpPr>
            <a:spLocks noGrp="1"/>
          </p:cNvSpPr>
          <p:nvPr>
            <p:ph type="title"/>
          </p:nvPr>
        </p:nvSpPr>
        <p:spPr>
          <a:xfrm>
            <a:off x="831850" y="1709738"/>
            <a:ext cx="5721350" cy="2852737"/>
          </a:xfrm>
        </p:spPr>
        <p:txBody>
          <a:bodyPr anchor="b"/>
          <a:lstStyle>
            <a:lvl1pPr>
              <a:defRPr sz="6000">
                <a:solidFill>
                  <a:srgbClr val="FFCE0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57F47C00-3879-88F7-3B00-8B8858D8FF9D}"/>
              </a:ext>
            </a:extLst>
          </p:cNvPr>
          <p:cNvSpPr>
            <a:spLocks noGrp="1"/>
          </p:cNvSpPr>
          <p:nvPr>
            <p:ph type="body" idx="1"/>
          </p:nvPr>
        </p:nvSpPr>
        <p:spPr>
          <a:xfrm>
            <a:off x="831850" y="4589463"/>
            <a:ext cx="5721350" cy="131603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4" name="Picture 3">
            <a:extLst>
              <a:ext uri="{FF2B5EF4-FFF2-40B4-BE49-F238E27FC236}">
                <a16:creationId xmlns:a16="http://schemas.microsoft.com/office/drawing/2014/main" id="{3DA5831B-F975-1133-253D-6712433DB2CB}"/>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9445215" y="4119479"/>
            <a:ext cx="3967480" cy="3967480"/>
          </a:xfrm>
          <a:prstGeom prst="rect">
            <a:avLst/>
          </a:prstGeom>
        </p:spPr>
      </p:pic>
      <p:pic>
        <p:nvPicPr>
          <p:cNvPr id="5" name="Picture 4" descr="A logo of a company&#10;&#10;Description automatically generated">
            <a:extLst>
              <a:ext uri="{FF2B5EF4-FFF2-40B4-BE49-F238E27FC236}">
                <a16:creationId xmlns:a16="http://schemas.microsoft.com/office/drawing/2014/main" id="{B8F5F506-BDB7-B639-8FED-B25948B6FD17}"/>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851807" y="5594926"/>
            <a:ext cx="1184435" cy="1039092"/>
          </a:xfrm>
          <a:prstGeom prst="rect">
            <a:avLst/>
          </a:prstGeom>
        </p:spPr>
      </p:pic>
    </p:spTree>
    <p:extLst>
      <p:ext uri="{BB962C8B-B14F-4D97-AF65-F5344CB8AC3E}">
        <p14:creationId xmlns:p14="http://schemas.microsoft.com/office/powerpoint/2010/main" val="265262810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AD899-1617-281D-9327-CC025CDB8807}"/>
              </a:ext>
            </a:extLst>
          </p:cNvPr>
          <p:cNvSpPr>
            <a:spLocks noGrp="1"/>
          </p:cNvSpPr>
          <p:nvPr>
            <p:ph type="title"/>
          </p:nvPr>
        </p:nvSpPr>
        <p:spPr/>
        <p:txBody>
          <a:bodyPr/>
          <a:lstStyle>
            <a:lvl1pPr>
              <a:defRPr>
                <a:solidFill>
                  <a:srgbClr val="00467F"/>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A5F9EEA-F1BA-DD48-CA4C-D40D962EDB12}"/>
              </a:ext>
            </a:extLst>
          </p:cNvPr>
          <p:cNvSpPr>
            <a:spLocks noGrp="1"/>
          </p:cNvSpPr>
          <p:nvPr>
            <p:ph idx="1"/>
          </p:nvPr>
        </p:nvSpPr>
        <p:spPr>
          <a:xfrm>
            <a:off x="838200" y="1825625"/>
            <a:ext cx="10515600" cy="4079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683E5C7E-5563-5CAC-A058-B145E4F233D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sp>
        <p:nvSpPr>
          <p:cNvPr id="4" name="Rectangle 3">
            <a:extLst>
              <a:ext uri="{FF2B5EF4-FFF2-40B4-BE49-F238E27FC236}">
                <a16:creationId xmlns:a16="http://schemas.microsoft.com/office/drawing/2014/main" id="{1B3F2AE8-4659-248C-411B-E9E6690461A0}"/>
              </a:ext>
            </a:extLst>
          </p:cNvPr>
          <p:cNvSpPr/>
          <p:nvPr userDrawn="1"/>
        </p:nvSpPr>
        <p:spPr>
          <a:xfrm>
            <a:off x="9551324" y="6051665"/>
            <a:ext cx="2028305" cy="66501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blue and white logo&#10;&#10;Description automatically generated">
            <a:extLst>
              <a:ext uri="{FF2B5EF4-FFF2-40B4-BE49-F238E27FC236}">
                <a16:creationId xmlns:a16="http://schemas.microsoft.com/office/drawing/2014/main" id="{3CB5DBDF-7B42-780F-A318-5D2CB8665DC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140815" y="6082747"/>
            <a:ext cx="1793885" cy="509918"/>
          </a:xfrm>
          <a:prstGeom prst="rect">
            <a:avLst/>
          </a:prstGeom>
        </p:spPr>
      </p:pic>
    </p:spTree>
    <p:extLst>
      <p:ext uri="{BB962C8B-B14F-4D97-AF65-F5344CB8AC3E}">
        <p14:creationId xmlns:p14="http://schemas.microsoft.com/office/powerpoint/2010/main" val="4016614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EFEDB6A-20BE-95AC-B0A8-6FACE2A5600C}"/>
              </a:ext>
            </a:extLst>
          </p:cNvPr>
          <p:cNvSpPr/>
          <p:nvPr userDrawn="1"/>
        </p:nvSpPr>
        <p:spPr>
          <a:xfrm>
            <a:off x="0" y="0"/>
            <a:ext cx="12192000" cy="6858000"/>
          </a:xfrm>
          <a:prstGeom prst="rect">
            <a:avLst/>
          </a:prstGeom>
          <a:gradFill flip="none" rotWithShape="1">
            <a:gsLst>
              <a:gs pos="0">
                <a:srgbClr val="0A122B"/>
              </a:gs>
              <a:gs pos="100000">
                <a:srgbClr val="00467F">
                  <a:lumMod val="98892"/>
                  <a:lumOff val="1108"/>
                </a:srgb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69AD899-1617-281D-9327-CC025CDB8807}"/>
              </a:ext>
            </a:extLst>
          </p:cNvPr>
          <p:cNvSpPr>
            <a:spLocks noGrp="1"/>
          </p:cNvSpPr>
          <p:nvPr>
            <p:ph type="title"/>
          </p:nvPr>
        </p:nvSpPr>
        <p:spPr/>
        <p:txBody>
          <a:bodyPr/>
          <a:lstStyle>
            <a:lvl1pPr>
              <a:defRPr>
                <a:solidFill>
                  <a:srgbClr val="FFCE0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A5F9EEA-F1BA-DD48-CA4C-D40D962EDB12}"/>
              </a:ext>
            </a:extLst>
          </p:cNvPr>
          <p:cNvSpPr>
            <a:spLocks noGrp="1"/>
          </p:cNvSpPr>
          <p:nvPr>
            <p:ph idx="1"/>
          </p:nvPr>
        </p:nvSpPr>
        <p:spPr>
          <a:xfrm>
            <a:off x="838200" y="1825625"/>
            <a:ext cx="10515600" cy="407987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Picture 3">
            <a:extLst>
              <a:ext uri="{FF2B5EF4-FFF2-40B4-BE49-F238E27FC236}">
                <a16:creationId xmlns:a16="http://schemas.microsoft.com/office/drawing/2014/main" id="{E1F5E6EB-C36D-168E-C88A-4F759C9F37FE}"/>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pic>
        <p:nvPicPr>
          <p:cNvPr id="5" name="Picture 4">
            <a:extLst>
              <a:ext uri="{FF2B5EF4-FFF2-40B4-BE49-F238E27FC236}">
                <a16:creationId xmlns:a16="http://schemas.microsoft.com/office/drawing/2014/main" id="{6BD78317-1973-7F01-7582-F5335DFA8CC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sp>
        <p:nvSpPr>
          <p:cNvPr id="7" name="Rectangle 6">
            <a:extLst>
              <a:ext uri="{FF2B5EF4-FFF2-40B4-BE49-F238E27FC236}">
                <a16:creationId xmlns:a16="http://schemas.microsoft.com/office/drawing/2014/main" id="{2AFEA73C-C70F-2216-BD93-3E4722AFD916}"/>
              </a:ext>
            </a:extLst>
          </p:cNvPr>
          <p:cNvSpPr/>
          <p:nvPr userDrawn="1"/>
        </p:nvSpPr>
        <p:spPr>
          <a:xfrm>
            <a:off x="10106025" y="6143625"/>
            <a:ext cx="2000250" cy="552235"/>
          </a:xfrm>
          <a:prstGeom prst="rect">
            <a:avLst/>
          </a:prstGeom>
          <a:solidFill>
            <a:srgbClr val="0A18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A black and white logo&#10;&#10;Description automatically generated">
            <a:extLst>
              <a:ext uri="{FF2B5EF4-FFF2-40B4-BE49-F238E27FC236}">
                <a16:creationId xmlns:a16="http://schemas.microsoft.com/office/drawing/2014/main" id="{DBD4EC52-FA7D-365C-BAB6-B9533C33B064}"/>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30364"/>
          <a:stretch/>
        </p:blipFill>
        <p:spPr>
          <a:xfrm>
            <a:off x="10139363" y="6070808"/>
            <a:ext cx="1126267" cy="459744"/>
          </a:xfrm>
          <a:prstGeom prst="rect">
            <a:avLst/>
          </a:prstGeom>
        </p:spPr>
      </p:pic>
    </p:spTree>
    <p:extLst>
      <p:ext uri="{BB962C8B-B14F-4D97-AF65-F5344CB8AC3E}">
        <p14:creationId xmlns:p14="http://schemas.microsoft.com/office/powerpoint/2010/main" val="22297940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6C0AD-4107-42AC-4D97-C628DE54B1E0}"/>
              </a:ext>
            </a:extLst>
          </p:cNvPr>
          <p:cNvSpPr>
            <a:spLocks noGrp="1"/>
          </p:cNvSpPr>
          <p:nvPr>
            <p:ph type="title"/>
          </p:nvPr>
        </p:nvSpPr>
        <p:spPr/>
        <p:txBody>
          <a:bodyPr/>
          <a:lstStyle>
            <a:lvl1pPr>
              <a:defRPr>
                <a:solidFill>
                  <a:srgbClr val="00467F"/>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079AF4FD-CF45-7B56-008B-9738DF76B53B}"/>
              </a:ext>
            </a:extLst>
          </p:cNvPr>
          <p:cNvSpPr>
            <a:spLocks noGrp="1"/>
          </p:cNvSpPr>
          <p:nvPr>
            <p:ph sz="half" idx="1"/>
          </p:nvPr>
        </p:nvSpPr>
        <p:spPr>
          <a:xfrm>
            <a:off x="838200" y="1825625"/>
            <a:ext cx="5181600" cy="40493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7F2267E-EC02-299F-0BD0-C069E400F8FC}"/>
              </a:ext>
            </a:extLst>
          </p:cNvPr>
          <p:cNvSpPr>
            <a:spLocks noGrp="1"/>
          </p:cNvSpPr>
          <p:nvPr>
            <p:ph sz="half" idx="2"/>
          </p:nvPr>
        </p:nvSpPr>
        <p:spPr>
          <a:xfrm>
            <a:off x="6172200" y="1825625"/>
            <a:ext cx="5181600" cy="40493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a:extLst>
              <a:ext uri="{FF2B5EF4-FFF2-40B4-BE49-F238E27FC236}">
                <a16:creationId xmlns:a16="http://schemas.microsoft.com/office/drawing/2014/main" id="{5D8D972D-6642-131D-9E15-73E771959CF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sp>
        <p:nvSpPr>
          <p:cNvPr id="5" name="Rectangle 4">
            <a:extLst>
              <a:ext uri="{FF2B5EF4-FFF2-40B4-BE49-F238E27FC236}">
                <a16:creationId xmlns:a16="http://schemas.microsoft.com/office/drawing/2014/main" id="{6C331BC7-5BCA-024A-2643-67D8EB425676}"/>
              </a:ext>
            </a:extLst>
          </p:cNvPr>
          <p:cNvSpPr/>
          <p:nvPr userDrawn="1"/>
        </p:nvSpPr>
        <p:spPr>
          <a:xfrm>
            <a:off x="9551324" y="6051665"/>
            <a:ext cx="2028305" cy="66501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blue and white logo&#10;&#10;Description automatically generated">
            <a:extLst>
              <a:ext uri="{FF2B5EF4-FFF2-40B4-BE49-F238E27FC236}">
                <a16:creationId xmlns:a16="http://schemas.microsoft.com/office/drawing/2014/main" id="{EE9B82E4-2F02-D3FB-8656-508C8DB58805}"/>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140815" y="6082747"/>
            <a:ext cx="1793885" cy="509918"/>
          </a:xfrm>
          <a:prstGeom prst="rect">
            <a:avLst/>
          </a:prstGeom>
        </p:spPr>
      </p:pic>
    </p:spTree>
    <p:extLst>
      <p:ext uri="{BB962C8B-B14F-4D97-AF65-F5344CB8AC3E}">
        <p14:creationId xmlns:p14="http://schemas.microsoft.com/office/powerpoint/2010/main" val="325957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Two Content Blu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68B51F0-30DD-A875-4E2A-8A8A75FC38BE}"/>
              </a:ext>
            </a:extLst>
          </p:cNvPr>
          <p:cNvSpPr/>
          <p:nvPr userDrawn="1"/>
        </p:nvSpPr>
        <p:spPr>
          <a:xfrm>
            <a:off x="0" y="0"/>
            <a:ext cx="12192000" cy="6858000"/>
          </a:xfrm>
          <a:prstGeom prst="rect">
            <a:avLst/>
          </a:prstGeom>
          <a:gradFill flip="none" rotWithShape="1">
            <a:gsLst>
              <a:gs pos="0">
                <a:srgbClr val="0A122B"/>
              </a:gs>
              <a:gs pos="100000">
                <a:srgbClr val="00467F">
                  <a:lumMod val="98892"/>
                  <a:lumOff val="1108"/>
                </a:srgb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EBDCB19-3003-3880-DD47-4D087EC95CA5}"/>
              </a:ext>
            </a:extLst>
          </p:cNvPr>
          <p:cNvSpPr>
            <a:spLocks noGrp="1"/>
          </p:cNvSpPr>
          <p:nvPr>
            <p:ph type="title"/>
          </p:nvPr>
        </p:nvSpPr>
        <p:spPr>
          <a:xfrm>
            <a:off x="839788" y="365125"/>
            <a:ext cx="10515600" cy="1325563"/>
          </a:xfrm>
        </p:spPr>
        <p:txBody>
          <a:bodyPr/>
          <a:lstStyle>
            <a:lvl1pPr>
              <a:defRPr>
                <a:solidFill>
                  <a:srgbClr val="FFCE01"/>
                </a:solidFill>
              </a:defRPr>
            </a:lvl1pPr>
          </a:lstStyle>
          <a:p>
            <a:r>
              <a:rPr lang="en-US"/>
              <a:t>Click to edit Master title style</a:t>
            </a:r>
          </a:p>
        </p:txBody>
      </p:sp>
      <p:sp>
        <p:nvSpPr>
          <p:cNvPr id="3" name="Text Placeholder 2">
            <a:extLst>
              <a:ext uri="{FF2B5EF4-FFF2-40B4-BE49-F238E27FC236}">
                <a16:creationId xmlns:a16="http://schemas.microsoft.com/office/drawing/2014/main" id="{5158AEF6-1BEB-FBE1-09EA-BD6B68AF9402}"/>
              </a:ext>
            </a:extLst>
          </p:cNvPr>
          <p:cNvSpPr>
            <a:spLocks noGrp="1"/>
          </p:cNvSpPr>
          <p:nvPr>
            <p:ph type="body" idx="1"/>
          </p:nvPr>
        </p:nvSpPr>
        <p:spPr>
          <a:xfrm>
            <a:off x="839788" y="1681163"/>
            <a:ext cx="5157787" cy="82391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AF6259A-7EB3-457B-F7BF-F07E9E2A0A0C}"/>
              </a:ext>
            </a:extLst>
          </p:cNvPr>
          <p:cNvSpPr>
            <a:spLocks noGrp="1"/>
          </p:cNvSpPr>
          <p:nvPr>
            <p:ph sz="half" idx="2"/>
          </p:nvPr>
        </p:nvSpPr>
        <p:spPr>
          <a:xfrm>
            <a:off x="839788" y="2505075"/>
            <a:ext cx="5157787" cy="34004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49F3160-A3FB-9E5E-3C55-C78851F3A2BC}"/>
              </a:ext>
            </a:extLst>
          </p:cNvPr>
          <p:cNvSpPr>
            <a:spLocks noGrp="1"/>
          </p:cNvSpPr>
          <p:nvPr>
            <p:ph type="body" sz="quarter" idx="3"/>
          </p:nvPr>
        </p:nvSpPr>
        <p:spPr>
          <a:xfrm>
            <a:off x="6172200" y="1681163"/>
            <a:ext cx="5183188" cy="82391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95D0AF0-13BB-7518-44CE-A88DC7461245}"/>
              </a:ext>
            </a:extLst>
          </p:cNvPr>
          <p:cNvSpPr>
            <a:spLocks noGrp="1"/>
          </p:cNvSpPr>
          <p:nvPr>
            <p:ph sz="quarter" idx="4"/>
          </p:nvPr>
        </p:nvSpPr>
        <p:spPr>
          <a:xfrm>
            <a:off x="6172200" y="2505075"/>
            <a:ext cx="5183188" cy="34004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61148663-BFDE-EA15-40EA-D6F375D3CA3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sp>
        <p:nvSpPr>
          <p:cNvPr id="16" name="Rectangle 15">
            <a:extLst>
              <a:ext uri="{FF2B5EF4-FFF2-40B4-BE49-F238E27FC236}">
                <a16:creationId xmlns:a16="http://schemas.microsoft.com/office/drawing/2014/main" id="{D59FA6F7-DB2F-BDBB-EF8D-A07FC914F008}"/>
              </a:ext>
            </a:extLst>
          </p:cNvPr>
          <p:cNvSpPr/>
          <p:nvPr userDrawn="1"/>
        </p:nvSpPr>
        <p:spPr>
          <a:xfrm>
            <a:off x="10106025" y="6143625"/>
            <a:ext cx="2000250" cy="552235"/>
          </a:xfrm>
          <a:prstGeom prst="rect">
            <a:avLst/>
          </a:prstGeom>
          <a:solidFill>
            <a:srgbClr val="0A18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Picture 16" descr="A black and white logo&#10;&#10;Description automatically generated">
            <a:extLst>
              <a:ext uri="{FF2B5EF4-FFF2-40B4-BE49-F238E27FC236}">
                <a16:creationId xmlns:a16="http://schemas.microsoft.com/office/drawing/2014/main" id="{5C88754D-B404-B8FD-1269-015919A167D0}"/>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30364"/>
          <a:stretch/>
        </p:blipFill>
        <p:spPr>
          <a:xfrm>
            <a:off x="10139363" y="6070808"/>
            <a:ext cx="1126267" cy="459744"/>
          </a:xfrm>
          <a:prstGeom prst="rect">
            <a:avLst/>
          </a:prstGeom>
        </p:spPr>
      </p:pic>
    </p:spTree>
    <p:extLst>
      <p:ext uri="{BB962C8B-B14F-4D97-AF65-F5344CB8AC3E}">
        <p14:creationId xmlns:p14="http://schemas.microsoft.com/office/powerpoint/2010/main" val="7789367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EDAC5-A8DE-DD0F-D1BF-96D652240EE0}"/>
              </a:ext>
            </a:extLst>
          </p:cNvPr>
          <p:cNvSpPr>
            <a:spLocks noGrp="1"/>
          </p:cNvSpPr>
          <p:nvPr>
            <p:ph type="title"/>
          </p:nvPr>
        </p:nvSpPr>
        <p:spPr/>
        <p:txBody>
          <a:bodyPr/>
          <a:lstStyle>
            <a:lvl1pPr>
              <a:defRPr>
                <a:solidFill>
                  <a:srgbClr val="00467F"/>
                </a:solidFill>
              </a:defRPr>
            </a:lvl1pPr>
          </a:lstStyle>
          <a:p>
            <a:r>
              <a:rPr lang="en-US"/>
              <a:t>Click to edit Master title style</a:t>
            </a:r>
          </a:p>
        </p:txBody>
      </p:sp>
      <p:pic>
        <p:nvPicPr>
          <p:cNvPr id="6" name="Picture 5">
            <a:extLst>
              <a:ext uri="{FF2B5EF4-FFF2-40B4-BE49-F238E27FC236}">
                <a16:creationId xmlns:a16="http://schemas.microsoft.com/office/drawing/2014/main" id="{8F9DEEA3-7C37-874D-2C7F-F3249A682D2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sp>
        <p:nvSpPr>
          <p:cNvPr id="3" name="Rectangle 2">
            <a:extLst>
              <a:ext uri="{FF2B5EF4-FFF2-40B4-BE49-F238E27FC236}">
                <a16:creationId xmlns:a16="http://schemas.microsoft.com/office/drawing/2014/main" id="{B896A582-93C2-3E7A-266E-DDB6CFFD03B3}"/>
              </a:ext>
            </a:extLst>
          </p:cNvPr>
          <p:cNvSpPr/>
          <p:nvPr userDrawn="1"/>
        </p:nvSpPr>
        <p:spPr>
          <a:xfrm>
            <a:off x="9551324" y="6051665"/>
            <a:ext cx="2028305" cy="66501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blue and white logo&#10;&#10;Description automatically generated">
            <a:extLst>
              <a:ext uri="{FF2B5EF4-FFF2-40B4-BE49-F238E27FC236}">
                <a16:creationId xmlns:a16="http://schemas.microsoft.com/office/drawing/2014/main" id="{B2976F4B-3CD3-202C-1A01-CBBFDA8562D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140815" y="6082747"/>
            <a:ext cx="1793885" cy="509918"/>
          </a:xfrm>
          <a:prstGeom prst="rect">
            <a:avLst/>
          </a:prstGeom>
        </p:spPr>
      </p:pic>
    </p:spTree>
    <p:extLst>
      <p:ext uri="{BB962C8B-B14F-4D97-AF65-F5344CB8AC3E}">
        <p14:creationId xmlns:p14="http://schemas.microsoft.com/office/powerpoint/2010/main" val="22166646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theme" Target="../theme/theme2.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F1F5AD-5DA4-084D-9768-FED0213CDDE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747B7E33-7953-DFAC-B806-C017839662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04429065"/>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60" r:id="rId3"/>
    <p:sldLayoutId id="2147483661" r:id="rId4"/>
    <p:sldLayoutId id="2147483650" r:id="rId5"/>
    <p:sldLayoutId id="2147483664" r:id="rId6"/>
    <p:sldLayoutId id="2147483652" r:id="rId7"/>
    <p:sldLayoutId id="2147483653" r:id="rId8"/>
    <p:sldLayoutId id="2147483654" r:id="rId9"/>
    <p:sldLayoutId id="2147483663" r:id="rId10"/>
    <p:sldLayoutId id="2147483655" r:id="rId11"/>
    <p:sldLayoutId id="2147483662" r:id="rId12"/>
    <p:sldLayoutId id="2147483656" r:id="rId13"/>
    <p:sldLayoutId id="2147483665" r:id="rId14"/>
    <p:sldLayoutId id="2147483667" r:id="rId15"/>
    <p:sldLayoutId id="2147483668" r:id="rId16"/>
    <p:sldLayoutId id="2147483666" r:id="rId17"/>
    <p:sldLayoutId id="2147483657" r:id="rId18"/>
    <p:sldLayoutId id="2147483669" r:id="rId19"/>
    <p:sldLayoutId id="2147483670" r:id="rId20"/>
    <p:sldLayoutId id="2147483671" r:id="rId21"/>
  </p:sldLayoutIdLst>
  <p:txStyles>
    <p:titleStyle>
      <a:lvl1pPr algn="l" defTabSz="914400" rtl="0" eaLnBrk="1" latinLnBrk="0" hangingPunct="1">
        <a:lnSpc>
          <a:spcPct val="90000"/>
        </a:lnSpc>
        <a:spcBef>
          <a:spcPct val="0"/>
        </a:spcBef>
        <a:buNone/>
        <a:defRPr sz="4400" b="0" i="0" kern="1200">
          <a:solidFill>
            <a:srgbClr val="0080B1"/>
          </a:solidFill>
          <a:latin typeface="Museo Sans 500" panose="02000000000000000000"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Museo Sans 300" panose="02000000000000000000" pitchFamily="2" charset="77"/>
          <a:ea typeface="+mn-ea"/>
          <a:cs typeface="+mn-cs"/>
        </a:defRPr>
      </a:lvl1pPr>
      <a:lvl2pPr marL="685800" indent="-228600" algn="l" defTabSz="914400" rtl="0" eaLnBrk="1" latinLnBrk="0" hangingPunct="1">
        <a:lnSpc>
          <a:spcPct val="90000"/>
        </a:lnSpc>
        <a:spcBef>
          <a:spcPts val="500"/>
        </a:spcBef>
        <a:buFont typeface="System Font Regular"/>
        <a:buChar char="-"/>
        <a:defRPr sz="2400" b="0" i="0" kern="1200">
          <a:solidFill>
            <a:schemeClr val="tx1"/>
          </a:solidFill>
          <a:latin typeface="Museo Sans 300" panose="02000000000000000000"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defRPr sz="2000" b="0" i="0" kern="1200">
          <a:solidFill>
            <a:schemeClr val="tx1"/>
          </a:solidFill>
          <a:latin typeface="Museo Sans 300" panose="02000000000000000000" pitchFamily="2"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800" b="0" i="0" kern="1200">
          <a:solidFill>
            <a:schemeClr val="tx1"/>
          </a:solidFill>
          <a:latin typeface="Museo Sans 300" panose="02000000000000000000" pitchFamily="2" charset="77"/>
          <a:ea typeface="+mn-ea"/>
          <a:cs typeface="+mn-cs"/>
        </a:defRPr>
      </a:lvl4pPr>
      <a:lvl5pPr marL="2057400" indent="-228600" algn="l" defTabSz="914400" rtl="0" eaLnBrk="1" latinLnBrk="0" hangingPunct="1">
        <a:lnSpc>
          <a:spcPct val="90000"/>
        </a:lnSpc>
        <a:spcBef>
          <a:spcPts val="500"/>
        </a:spcBef>
        <a:buFont typeface="System Font Regular"/>
        <a:buChar char="&gt;"/>
        <a:defRPr sz="1800" b="0" i="0" kern="1200">
          <a:solidFill>
            <a:schemeClr val="tx1"/>
          </a:solidFill>
          <a:latin typeface="Museo Sans 300" panose="02000000000000000000"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F1F5AD-5DA4-084D-9768-FED0213CDDE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747B7E33-7953-DFAC-B806-C017839662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516614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94"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90" r:id="rId15"/>
    <p:sldLayoutId id="2147483691" r:id="rId16"/>
    <p:sldLayoutId id="2147483692" r:id="rId17"/>
  </p:sldLayoutIdLst>
  <p:txStyles>
    <p:titleStyle>
      <a:lvl1pPr algn="l" defTabSz="914400" rtl="0" eaLnBrk="1" latinLnBrk="0" hangingPunct="1">
        <a:lnSpc>
          <a:spcPct val="90000"/>
        </a:lnSpc>
        <a:spcBef>
          <a:spcPct val="0"/>
        </a:spcBef>
        <a:buNone/>
        <a:defRPr sz="4400" b="0" i="0" kern="1200">
          <a:solidFill>
            <a:srgbClr val="0080B1"/>
          </a:solidFill>
          <a:latin typeface="Museo Sans 500" panose="02000000000000000000"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Museo Sans 300" panose="02000000000000000000" pitchFamily="2" charset="77"/>
          <a:ea typeface="+mn-ea"/>
          <a:cs typeface="+mn-cs"/>
        </a:defRPr>
      </a:lvl1pPr>
      <a:lvl2pPr marL="685800" indent="-228600" algn="l" defTabSz="914400" rtl="0" eaLnBrk="1" latinLnBrk="0" hangingPunct="1">
        <a:lnSpc>
          <a:spcPct val="90000"/>
        </a:lnSpc>
        <a:spcBef>
          <a:spcPts val="500"/>
        </a:spcBef>
        <a:buFont typeface="System Font Regular"/>
        <a:buChar char="-"/>
        <a:defRPr sz="2400" b="0" i="0" kern="1200">
          <a:solidFill>
            <a:schemeClr val="tx1"/>
          </a:solidFill>
          <a:latin typeface="Museo Sans 300" panose="02000000000000000000"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defRPr sz="2000" b="0" i="0" kern="1200">
          <a:solidFill>
            <a:schemeClr val="tx1"/>
          </a:solidFill>
          <a:latin typeface="Museo Sans 300" panose="02000000000000000000" pitchFamily="2"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800" b="0" i="0" kern="1200">
          <a:solidFill>
            <a:schemeClr val="tx1"/>
          </a:solidFill>
          <a:latin typeface="Museo Sans 300" panose="02000000000000000000" pitchFamily="2" charset="77"/>
          <a:ea typeface="+mn-ea"/>
          <a:cs typeface="+mn-cs"/>
        </a:defRPr>
      </a:lvl4pPr>
      <a:lvl5pPr marL="2057400" indent="-228600" algn="l" defTabSz="914400" rtl="0" eaLnBrk="1" latinLnBrk="0" hangingPunct="1">
        <a:lnSpc>
          <a:spcPct val="90000"/>
        </a:lnSpc>
        <a:spcBef>
          <a:spcPts val="500"/>
        </a:spcBef>
        <a:buFont typeface="System Font Regular"/>
        <a:buChar char="&gt;"/>
        <a:defRPr sz="1800" b="0" i="0" kern="1200">
          <a:solidFill>
            <a:schemeClr val="tx1"/>
          </a:solidFill>
          <a:latin typeface="Museo Sans 300" panose="02000000000000000000"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xml"/><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xml"/><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xml"/><Relationship Id="rId1" Type="http://schemas.openxmlformats.org/officeDocument/2006/relationships/slideLayout" Target="../slideLayouts/slideLayout3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6C7B4-B3A0-DF47-B03D-BA9FF64602A2}"/>
              </a:ext>
            </a:extLst>
          </p:cNvPr>
          <p:cNvSpPr>
            <a:spLocks noGrp="1"/>
          </p:cNvSpPr>
          <p:nvPr>
            <p:ph type="ctrTitle"/>
          </p:nvPr>
        </p:nvSpPr>
        <p:spPr>
          <a:xfrm>
            <a:off x="647178" y="2335989"/>
            <a:ext cx="8700022" cy="2213961"/>
          </a:xfrm>
        </p:spPr>
        <p:txBody>
          <a:bodyPr>
            <a:noAutofit/>
          </a:bodyPr>
          <a:lstStyle/>
          <a:p>
            <a:r>
              <a:rPr lang="en-US" sz="4800" dirty="0"/>
              <a:t>Decode Your Health: Understanding Your Numbers</a:t>
            </a:r>
          </a:p>
        </p:txBody>
      </p:sp>
      <p:sp>
        <p:nvSpPr>
          <p:cNvPr id="4" name="Subtitle 3">
            <a:extLst>
              <a:ext uri="{FF2B5EF4-FFF2-40B4-BE49-F238E27FC236}">
                <a16:creationId xmlns:a16="http://schemas.microsoft.com/office/drawing/2014/main" id="{F7748647-00F6-13A5-0734-232F197371C0}"/>
              </a:ext>
            </a:extLst>
          </p:cNvPr>
          <p:cNvSpPr>
            <a:spLocks noGrp="1"/>
          </p:cNvSpPr>
          <p:nvPr>
            <p:ph type="subTitle" idx="1"/>
          </p:nvPr>
        </p:nvSpPr>
        <p:spPr/>
        <p:txBody>
          <a:bodyPr/>
          <a:lstStyle/>
          <a:p>
            <a:r>
              <a:rPr lang="en-US" dirty="0"/>
              <a:t>February 2026</a:t>
            </a:r>
          </a:p>
        </p:txBody>
      </p:sp>
    </p:spTree>
    <p:extLst>
      <p:ext uri="{BB962C8B-B14F-4D97-AF65-F5344CB8AC3E}">
        <p14:creationId xmlns:p14="http://schemas.microsoft.com/office/powerpoint/2010/main" val="40491273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7A4556D-66C2-5B28-699A-0C4ACE94F696}"/>
              </a:ext>
            </a:extLst>
          </p:cNvPr>
          <p:cNvSpPr>
            <a:spLocks noGrp="1"/>
          </p:cNvSpPr>
          <p:nvPr>
            <p:ph type="title"/>
          </p:nvPr>
        </p:nvSpPr>
        <p:spPr>
          <a:xfrm>
            <a:off x="519289" y="225778"/>
            <a:ext cx="6897511" cy="948971"/>
          </a:xfrm>
        </p:spPr>
        <p:txBody>
          <a:bodyPr>
            <a:normAutofit/>
          </a:bodyPr>
          <a:lstStyle/>
          <a:p>
            <a:r>
              <a:rPr lang="en-US" sz="4000" dirty="0">
                <a:solidFill>
                  <a:srgbClr val="00467F"/>
                </a:solidFill>
              </a:rPr>
              <a:t>Why Your Numbers Matter</a:t>
            </a:r>
          </a:p>
        </p:txBody>
      </p:sp>
      <p:pic>
        <p:nvPicPr>
          <p:cNvPr id="9" name="Picture Placeholder 8">
            <a:extLst>
              <a:ext uri="{FF2B5EF4-FFF2-40B4-BE49-F238E27FC236}">
                <a16:creationId xmlns:a16="http://schemas.microsoft.com/office/drawing/2014/main" id="{A5E0151C-40FF-91CA-21FF-A067429293BA}"/>
              </a:ext>
            </a:extLst>
          </p:cNvPr>
          <p:cNvPicPr>
            <a:picLocks noGrp="1" noChangeAspect="1"/>
          </p:cNvPicPr>
          <p:nvPr>
            <p:ph type="pic" idx="1"/>
          </p:nvPr>
        </p:nvPicPr>
        <p:blipFill>
          <a:blip r:embed="rId3" cstate="email">
            <a:extLst>
              <a:ext uri="{28A0092B-C50C-407E-A947-70E740481C1C}">
                <a14:useLocalDpi xmlns:a14="http://schemas.microsoft.com/office/drawing/2010/main"/>
              </a:ext>
            </a:extLst>
          </a:blip>
          <a:srcRect l="25418" r="25418"/>
          <a:stretch/>
        </p:blipFill>
        <p:spPr>
          <a:xfrm>
            <a:off x="7688263" y="0"/>
            <a:ext cx="4503737" cy="6107113"/>
          </a:xfrm>
        </p:spPr>
      </p:pic>
      <p:sp>
        <p:nvSpPr>
          <p:cNvPr id="6" name="Text Placeholder 5">
            <a:extLst>
              <a:ext uri="{FF2B5EF4-FFF2-40B4-BE49-F238E27FC236}">
                <a16:creationId xmlns:a16="http://schemas.microsoft.com/office/drawing/2014/main" id="{FA5004BC-1BCF-2A79-4371-0FAA98AC4829}"/>
              </a:ext>
            </a:extLst>
          </p:cNvPr>
          <p:cNvSpPr>
            <a:spLocks noGrp="1"/>
          </p:cNvSpPr>
          <p:nvPr>
            <p:ph type="body" sz="half" idx="2"/>
          </p:nvPr>
        </p:nvSpPr>
        <p:spPr>
          <a:xfrm>
            <a:off x="519289" y="1444978"/>
            <a:ext cx="7044267" cy="4238273"/>
          </a:xfrm>
        </p:spPr>
        <p:txBody>
          <a:bodyPr>
            <a:normAutofit lnSpcReduction="10000"/>
          </a:bodyPr>
          <a:lstStyle/>
          <a:p>
            <a:pPr>
              <a:spcAft>
                <a:spcPts val="1200"/>
              </a:spcAft>
            </a:pPr>
            <a:r>
              <a:rPr lang="en-US" sz="2400" dirty="0">
                <a:solidFill>
                  <a:srgbClr val="0080B1"/>
                </a:solidFill>
                <a:latin typeface="Museo Sans 700" panose="02000000000000000000" pitchFamily="50" charset="0"/>
              </a:rPr>
              <a:t>Critical Health Indicators</a:t>
            </a:r>
            <a:br>
              <a:rPr lang="en-US" sz="2400" dirty="0">
                <a:latin typeface="Museo Sans 300" panose="02000000000000000000" pitchFamily="50" charset="0"/>
              </a:rPr>
            </a:br>
            <a:r>
              <a:rPr lang="en-US" sz="2400" dirty="0">
                <a:latin typeface="Museo Sans 300" panose="02000000000000000000" pitchFamily="50" charset="0"/>
              </a:rPr>
              <a:t>Blood pressure, cholesterol, triglycerides, and glucose levels reveal essential health risks and overall wellness.</a:t>
            </a:r>
          </a:p>
          <a:p>
            <a:pPr>
              <a:spcAft>
                <a:spcPts val="1200"/>
              </a:spcAft>
            </a:pPr>
            <a:r>
              <a:rPr lang="en-US" sz="2400" dirty="0">
                <a:solidFill>
                  <a:srgbClr val="0080B1"/>
                </a:solidFill>
                <a:latin typeface="Museo Sans 700" panose="02000000000000000000" pitchFamily="50" charset="0"/>
              </a:rPr>
              <a:t>Early Risk Detection</a:t>
            </a:r>
            <a:br>
              <a:rPr lang="en-US" sz="2400" dirty="0">
                <a:latin typeface="Museo Sans 300" panose="02000000000000000000" pitchFamily="50" charset="0"/>
              </a:rPr>
            </a:br>
            <a:r>
              <a:rPr lang="en-US" sz="2400" dirty="0">
                <a:latin typeface="Museo Sans 300" panose="02000000000000000000" pitchFamily="50" charset="0"/>
              </a:rPr>
              <a:t>Monitoring these numbers helps identify risks for heart disease and diabetes early, allowing preventive actions.</a:t>
            </a:r>
          </a:p>
          <a:p>
            <a:pPr>
              <a:spcAft>
                <a:spcPts val="1200"/>
              </a:spcAft>
            </a:pPr>
            <a:r>
              <a:rPr lang="en-US" sz="2400" dirty="0">
                <a:solidFill>
                  <a:srgbClr val="0080B1"/>
                </a:solidFill>
                <a:latin typeface="Museo Sans 700" panose="02000000000000000000" pitchFamily="50" charset="0"/>
              </a:rPr>
              <a:t>Empowerment Through Knowledge</a:t>
            </a:r>
            <a:br>
              <a:rPr lang="en-US" sz="2400" dirty="0">
                <a:latin typeface="Museo Sans 300" panose="02000000000000000000" pitchFamily="50" charset="0"/>
              </a:rPr>
            </a:br>
            <a:r>
              <a:rPr lang="en-US" sz="2400" dirty="0">
                <a:latin typeface="Museo Sans 300" panose="02000000000000000000" pitchFamily="50" charset="0"/>
              </a:rPr>
              <a:t>Understanding your health numbers guides better lifestyle choices and supports informed medical decisions.</a:t>
            </a:r>
          </a:p>
        </p:txBody>
      </p:sp>
    </p:spTree>
    <p:extLst>
      <p:ext uri="{BB962C8B-B14F-4D97-AF65-F5344CB8AC3E}">
        <p14:creationId xmlns:p14="http://schemas.microsoft.com/office/powerpoint/2010/main" val="38132809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613EB01-A640-7B34-7595-6D7A4FCB885F}"/>
              </a:ext>
            </a:extLst>
          </p:cNvPr>
          <p:cNvSpPr>
            <a:spLocks noGrp="1"/>
          </p:cNvSpPr>
          <p:nvPr>
            <p:ph type="title"/>
          </p:nvPr>
        </p:nvSpPr>
        <p:spPr/>
        <p:txBody>
          <a:bodyPr>
            <a:normAutofit/>
          </a:bodyPr>
          <a:lstStyle/>
          <a:p>
            <a:r>
              <a:rPr lang="en-US" sz="4000" dirty="0"/>
              <a:t>Understanding Blood Pressure</a:t>
            </a:r>
          </a:p>
        </p:txBody>
      </p:sp>
      <p:graphicFrame>
        <p:nvGraphicFramePr>
          <p:cNvPr id="6" name="Table 5">
            <a:extLst>
              <a:ext uri="{FF2B5EF4-FFF2-40B4-BE49-F238E27FC236}">
                <a16:creationId xmlns:a16="http://schemas.microsoft.com/office/drawing/2014/main" id="{2DCA6D4D-C2B7-4F81-4178-3805376E1A44}"/>
              </a:ext>
            </a:extLst>
          </p:cNvPr>
          <p:cNvGraphicFramePr>
            <a:graphicFrameLocks noGrp="1"/>
          </p:cNvGraphicFramePr>
          <p:nvPr>
            <p:extLst>
              <p:ext uri="{D42A27DB-BD31-4B8C-83A1-F6EECF244321}">
                <p14:modId xmlns:p14="http://schemas.microsoft.com/office/powerpoint/2010/main" val="1373828047"/>
              </p:ext>
            </p:extLst>
          </p:nvPr>
        </p:nvGraphicFramePr>
        <p:xfrm>
          <a:off x="838200" y="1825625"/>
          <a:ext cx="10515600" cy="3343656"/>
        </p:xfrm>
        <a:graphic>
          <a:graphicData uri="http://schemas.openxmlformats.org/drawingml/2006/table">
            <a:tbl>
              <a:tblPr firstRow="1" bandRow="1">
                <a:noFill/>
                <a:tableStyleId>{5C22544A-7EE6-4342-B048-85BDC9FD1C3A}</a:tableStyleId>
              </a:tblPr>
              <a:tblGrid>
                <a:gridCol w="3505200">
                  <a:extLst>
                    <a:ext uri="{9D8B030D-6E8A-4147-A177-3AD203B41FA5}">
                      <a16:colId xmlns:a16="http://schemas.microsoft.com/office/drawing/2014/main" val="1962080520"/>
                    </a:ext>
                  </a:extLst>
                </a:gridCol>
                <a:gridCol w="3505200">
                  <a:extLst>
                    <a:ext uri="{9D8B030D-6E8A-4147-A177-3AD203B41FA5}">
                      <a16:colId xmlns:a16="http://schemas.microsoft.com/office/drawing/2014/main" val="12783808"/>
                    </a:ext>
                  </a:extLst>
                </a:gridCol>
                <a:gridCol w="3505200">
                  <a:extLst>
                    <a:ext uri="{9D8B030D-6E8A-4147-A177-3AD203B41FA5}">
                      <a16:colId xmlns:a16="http://schemas.microsoft.com/office/drawing/2014/main" val="2205861250"/>
                    </a:ext>
                  </a:extLst>
                </a:gridCol>
              </a:tblGrid>
              <a:tr h="798576">
                <a:tc>
                  <a:txBody>
                    <a:bodyPr/>
                    <a:lstStyle/>
                    <a:p>
                      <a:pPr>
                        <a:buNone/>
                      </a:pPr>
                      <a:r>
                        <a:rPr lang="en-US" sz="1400" b="1" cap="all" spc="150" dirty="0">
                          <a:solidFill>
                            <a:schemeClr val="tx1"/>
                          </a:solidFill>
                          <a:latin typeface="Museo Sans 700" panose="02000000000000000000" pitchFamily="50" charset="0"/>
                        </a:rPr>
                        <a:t>Blood Pressure Category</a:t>
                      </a:r>
                    </a:p>
                  </a:txBody>
                  <a:tcPr marL="137160" marR="137160" marT="137160" marB="137160" anchor="ctr">
                    <a:lnL w="12700" cmpd="sng">
                      <a:noFill/>
                    </a:lnL>
                    <a:lnR w="12700" cmpd="sng">
                      <a:noFill/>
                    </a:lnR>
                    <a:lnT w="6350" cap="flat" cmpd="sng" algn="ctr">
                      <a:noFill/>
                      <a:prstDash val="solid"/>
                    </a:lnT>
                    <a:lnB w="19050" cap="flat" cmpd="sng" algn="ctr">
                      <a:solidFill>
                        <a:schemeClr val="accent1"/>
                      </a:solidFill>
                      <a:prstDash val="solid"/>
                    </a:lnB>
                    <a:noFill/>
                  </a:tcPr>
                </a:tc>
                <a:tc>
                  <a:txBody>
                    <a:bodyPr/>
                    <a:lstStyle/>
                    <a:p>
                      <a:pPr>
                        <a:buNone/>
                      </a:pPr>
                      <a:r>
                        <a:rPr lang="en-US" sz="1400" b="1" cap="all" spc="150" dirty="0">
                          <a:solidFill>
                            <a:schemeClr val="tx1"/>
                          </a:solidFill>
                          <a:latin typeface="Museo Sans 700" panose="02000000000000000000" pitchFamily="50" charset="0"/>
                        </a:rPr>
                        <a:t>Systolic (mm Hg)</a:t>
                      </a:r>
                    </a:p>
                  </a:txBody>
                  <a:tcPr marL="137160" marR="137160" marT="137160" marB="137160" anchor="ctr">
                    <a:lnL w="12700" cmpd="sng">
                      <a:noFill/>
                    </a:lnL>
                    <a:lnR w="12700" cmpd="sng">
                      <a:noFill/>
                    </a:lnR>
                    <a:lnT w="6350" cap="flat" cmpd="sng" algn="ctr">
                      <a:noFill/>
                      <a:prstDash val="solid"/>
                    </a:lnT>
                    <a:lnB w="19050" cap="flat" cmpd="sng" algn="ctr">
                      <a:solidFill>
                        <a:schemeClr val="accent1"/>
                      </a:solidFill>
                      <a:prstDash val="solid"/>
                    </a:lnB>
                    <a:noFill/>
                  </a:tcPr>
                </a:tc>
                <a:tc>
                  <a:txBody>
                    <a:bodyPr/>
                    <a:lstStyle/>
                    <a:p>
                      <a:pPr>
                        <a:buNone/>
                      </a:pPr>
                      <a:r>
                        <a:rPr lang="en-US" sz="1400" b="1" cap="all" spc="150" dirty="0">
                          <a:solidFill>
                            <a:schemeClr val="tx1"/>
                          </a:solidFill>
                          <a:latin typeface="Museo Sans 700" panose="02000000000000000000" pitchFamily="50" charset="0"/>
                        </a:rPr>
                        <a:t>Diastolic (mm Hg)</a:t>
                      </a:r>
                    </a:p>
                  </a:txBody>
                  <a:tcPr marL="137160" marR="137160" marT="137160" marB="137160" anchor="ctr">
                    <a:lnL w="12700" cmpd="sng">
                      <a:noFill/>
                    </a:lnL>
                    <a:lnR w="12700" cmpd="sng">
                      <a:noFill/>
                    </a:lnR>
                    <a:lnT w="6350" cap="flat" cmpd="sng" algn="ctr">
                      <a:noFill/>
                      <a:prstDash val="solid"/>
                    </a:lnT>
                    <a:lnB w="19050" cap="flat" cmpd="sng" algn="ctr">
                      <a:solidFill>
                        <a:schemeClr val="accent1"/>
                      </a:solidFill>
                      <a:prstDash val="solid"/>
                    </a:lnB>
                    <a:noFill/>
                  </a:tcPr>
                </a:tc>
                <a:extLst>
                  <a:ext uri="{0D108BD9-81ED-4DB2-BD59-A6C34878D82A}">
                    <a16:rowId xmlns:a16="http://schemas.microsoft.com/office/drawing/2014/main" val="3665947404"/>
                  </a:ext>
                </a:extLst>
              </a:tr>
              <a:tr h="509016">
                <a:tc>
                  <a:txBody>
                    <a:bodyPr/>
                    <a:lstStyle/>
                    <a:p>
                      <a:pPr>
                        <a:buNone/>
                      </a:pPr>
                      <a:r>
                        <a:rPr lang="en-US" sz="1300" b="1" cap="none" spc="0" dirty="0">
                          <a:solidFill>
                            <a:schemeClr val="tx1"/>
                          </a:solidFill>
                          <a:latin typeface="Museo Sans 300" panose="02000000000000000000" pitchFamily="50" charset="0"/>
                        </a:rPr>
                        <a:t>Normal</a:t>
                      </a:r>
                    </a:p>
                  </a:txBody>
                  <a:tcPr marL="137160" marR="137160" marT="137160" marB="137160" anchor="ctr">
                    <a:lnL w="12700" cmpd="sng">
                      <a:noFill/>
                      <a:prstDash val="solid"/>
                    </a:lnL>
                    <a:lnR w="12700" cmpd="sng">
                      <a:noFill/>
                      <a:prstDash val="solid"/>
                    </a:lnR>
                    <a:lnT w="19050" cap="flat" cmpd="sng" algn="ctr">
                      <a:solidFill>
                        <a:schemeClr val="accent1"/>
                      </a:solidFill>
                      <a:prstDash val="solid"/>
                    </a:lnT>
                    <a:lnB w="6350" cap="flat" cmpd="sng" algn="ctr">
                      <a:solidFill>
                        <a:schemeClr val="tx1"/>
                      </a:solidFill>
                      <a:prstDash val="solid"/>
                    </a:lnB>
                    <a:noFill/>
                  </a:tcPr>
                </a:tc>
                <a:tc>
                  <a:txBody>
                    <a:bodyPr/>
                    <a:lstStyle/>
                    <a:p>
                      <a:pPr>
                        <a:buNone/>
                      </a:pPr>
                      <a:r>
                        <a:rPr lang="en-US" sz="1300" cap="none" spc="0" dirty="0">
                          <a:solidFill>
                            <a:schemeClr val="tx1"/>
                          </a:solidFill>
                          <a:latin typeface="Museo Sans 300" panose="02000000000000000000" pitchFamily="50" charset="0"/>
                        </a:rPr>
                        <a:t>Less than 120</a:t>
                      </a:r>
                    </a:p>
                  </a:txBody>
                  <a:tcPr marL="137160" marR="137160" marT="137160" marB="137160" anchor="ctr">
                    <a:lnL w="12700" cmpd="sng">
                      <a:noFill/>
                      <a:prstDash val="solid"/>
                    </a:lnL>
                    <a:lnR w="12700" cmpd="sng">
                      <a:noFill/>
                      <a:prstDash val="solid"/>
                    </a:lnR>
                    <a:lnT w="19050" cap="flat" cmpd="sng" algn="ctr">
                      <a:solidFill>
                        <a:schemeClr val="accent1"/>
                      </a:solidFill>
                      <a:prstDash val="solid"/>
                    </a:lnT>
                    <a:lnB w="6350" cap="flat" cmpd="sng" algn="ctr">
                      <a:solidFill>
                        <a:schemeClr val="tx1"/>
                      </a:solidFill>
                      <a:prstDash val="solid"/>
                    </a:lnB>
                    <a:noFill/>
                  </a:tcPr>
                </a:tc>
                <a:tc>
                  <a:txBody>
                    <a:bodyPr/>
                    <a:lstStyle/>
                    <a:p>
                      <a:pPr>
                        <a:buNone/>
                      </a:pPr>
                      <a:r>
                        <a:rPr lang="en-US" sz="1300" cap="none" spc="0" dirty="0">
                          <a:solidFill>
                            <a:schemeClr val="tx1"/>
                          </a:solidFill>
                          <a:latin typeface="Museo Sans 300" panose="02000000000000000000" pitchFamily="50" charset="0"/>
                        </a:rPr>
                        <a:t>Less than 80</a:t>
                      </a:r>
                    </a:p>
                  </a:txBody>
                  <a:tcPr marL="137160" marR="137160" marT="137160" marB="137160" anchor="ctr">
                    <a:lnL w="12700" cmpd="sng">
                      <a:noFill/>
                      <a:prstDash val="solid"/>
                    </a:lnL>
                    <a:lnR w="12700" cmpd="sng">
                      <a:noFill/>
                      <a:prstDash val="solid"/>
                    </a:lnR>
                    <a:lnT w="19050" cap="flat" cmpd="sng" algn="ctr">
                      <a:solidFill>
                        <a:schemeClr val="accent1"/>
                      </a:solidFill>
                      <a:prstDash val="solid"/>
                    </a:lnT>
                    <a:lnB w="6350" cap="flat" cmpd="sng" algn="ctr">
                      <a:solidFill>
                        <a:schemeClr val="tx1"/>
                      </a:solidFill>
                      <a:prstDash val="solid"/>
                    </a:lnB>
                    <a:noFill/>
                  </a:tcPr>
                </a:tc>
                <a:extLst>
                  <a:ext uri="{0D108BD9-81ED-4DB2-BD59-A6C34878D82A}">
                    <a16:rowId xmlns:a16="http://schemas.microsoft.com/office/drawing/2014/main" val="2015810362"/>
                  </a:ext>
                </a:extLst>
              </a:tr>
              <a:tr h="509016">
                <a:tc>
                  <a:txBody>
                    <a:bodyPr/>
                    <a:lstStyle/>
                    <a:p>
                      <a:pPr>
                        <a:buNone/>
                      </a:pPr>
                      <a:r>
                        <a:rPr lang="en-US" sz="1300" b="1" cap="none" spc="0" dirty="0">
                          <a:solidFill>
                            <a:schemeClr val="tx1"/>
                          </a:solidFill>
                          <a:latin typeface="Museo Sans 300" panose="02000000000000000000" pitchFamily="50" charset="0"/>
                        </a:rPr>
                        <a:t>Elevated</a:t>
                      </a:r>
                    </a:p>
                  </a:txBody>
                  <a:tcPr marL="137160" marR="137160" marT="137160" marB="13716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tc>
                  <a:txBody>
                    <a:bodyPr/>
                    <a:lstStyle/>
                    <a:p>
                      <a:pPr>
                        <a:buNone/>
                      </a:pPr>
                      <a:r>
                        <a:rPr lang="en-US" sz="1300" cap="none" spc="0" dirty="0">
                          <a:solidFill>
                            <a:schemeClr val="tx1"/>
                          </a:solidFill>
                          <a:latin typeface="Museo Sans 300" panose="02000000000000000000" pitchFamily="50" charset="0"/>
                        </a:rPr>
                        <a:t>120-129</a:t>
                      </a:r>
                    </a:p>
                  </a:txBody>
                  <a:tcPr marL="137160" marR="137160" marT="137160" marB="13716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tc>
                  <a:txBody>
                    <a:bodyPr/>
                    <a:lstStyle/>
                    <a:p>
                      <a:pPr>
                        <a:buNone/>
                      </a:pPr>
                      <a:r>
                        <a:rPr lang="en-US" sz="1300" cap="none" spc="0" dirty="0">
                          <a:solidFill>
                            <a:schemeClr val="tx1"/>
                          </a:solidFill>
                          <a:latin typeface="Museo Sans 300" panose="02000000000000000000" pitchFamily="50" charset="0"/>
                        </a:rPr>
                        <a:t>Less than 80</a:t>
                      </a:r>
                    </a:p>
                  </a:txBody>
                  <a:tcPr marL="137160" marR="137160" marT="137160" marB="13716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extLst>
                  <a:ext uri="{0D108BD9-81ED-4DB2-BD59-A6C34878D82A}">
                    <a16:rowId xmlns:a16="http://schemas.microsoft.com/office/drawing/2014/main" val="3320187247"/>
                  </a:ext>
                </a:extLst>
              </a:tr>
              <a:tr h="509016">
                <a:tc>
                  <a:txBody>
                    <a:bodyPr/>
                    <a:lstStyle/>
                    <a:p>
                      <a:pPr>
                        <a:buNone/>
                      </a:pPr>
                      <a:r>
                        <a:rPr lang="en-US" sz="1300" b="1" cap="none" spc="0" dirty="0">
                          <a:solidFill>
                            <a:schemeClr val="tx1"/>
                          </a:solidFill>
                          <a:latin typeface="Museo Sans 300" panose="02000000000000000000" pitchFamily="50" charset="0"/>
                        </a:rPr>
                        <a:t>Stage 1 Hypertension</a:t>
                      </a:r>
                    </a:p>
                  </a:txBody>
                  <a:tcPr marL="137160" marR="137160" marT="137160" marB="13716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tc>
                  <a:txBody>
                    <a:bodyPr/>
                    <a:lstStyle/>
                    <a:p>
                      <a:pPr>
                        <a:buNone/>
                      </a:pPr>
                      <a:r>
                        <a:rPr lang="en-US" sz="1300" cap="none" spc="0" dirty="0">
                          <a:solidFill>
                            <a:schemeClr val="tx1"/>
                          </a:solidFill>
                          <a:latin typeface="Museo Sans 300" panose="02000000000000000000" pitchFamily="50" charset="0"/>
                        </a:rPr>
                        <a:t>130-139</a:t>
                      </a:r>
                    </a:p>
                  </a:txBody>
                  <a:tcPr marL="137160" marR="137160" marT="137160" marB="13716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tc>
                  <a:txBody>
                    <a:bodyPr/>
                    <a:lstStyle/>
                    <a:p>
                      <a:pPr>
                        <a:buNone/>
                      </a:pPr>
                      <a:r>
                        <a:rPr lang="en-US" sz="1300" cap="none" spc="0" dirty="0">
                          <a:solidFill>
                            <a:schemeClr val="tx1"/>
                          </a:solidFill>
                          <a:latin typeface="Museo Sans 300" panose="02000000000000000000" pitchFamily="50" charset="0"/>
                        </a:rPr>
                        <a:t>80-89</a:t>
                      </a:r>
                    </a:p>
                  </a:txBody>
                  <a:tcPr marL="137160" marR="137160" marT="137160" marB="13716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extLst>
                  <a:ext uri="{0D108BD9-81ED-4DB2-BD59-A6C34878D82A}">
                    <a16:rowId xmlns:a16="http://schemas.microsoft.com/office/drawing/2014/main" val="2964583686"/>
                  </a:ext>
                </a:extLst>
              </a:tr>
              <a:tr h="509016">
                <a:tc>
                  <a:txBody>
                    <a:bodyPr/>
                    <a:lstStyle/>
                    <a:p>
                      <a:pPr>
                        <a:buNone/>
                      </a:pPr>
                      <a:r>
                        <a:rPr lang="en-US" sz="1300" b="1" cap="none" spc="0" dirty="0">
                          <a:solidFill>
                            <a:schemeClr val="tx1"/>
                          </a:solidFill>
                          <a:latin typeface="Museo Sans 300" panose="02000000000000000000" pitchFamily="50" charset="0"/>
                        </a:rPr>
                        <a:t>Stage 2 Hypertension</a:t>
                      </a:r>
                    </a:p>
                  </a:txBody>
                  <a:tcPr marL="137160" marR="137160" marT="137160" marB="13716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tc>
                  <a:txBody>
                    <a:bodyPr/>
                    <a:lstStyle/>
                    <a:p>
                      <a:pPr>
                        <a:buNone/>
                      </a:pPr>
                      <a:r>
                        <a:rPr lang="en-US" sz="1300" cap="none" spc="0" dirty="0">
                          <a:solidFill>
                            <a:schemeClr val="tx1"/>
                          </a:solidFill>
                          <a:latin typeface="Museo Sans 300" panose="02000000000000000000" pitchFamily="50" charset="0"/>
                        </a:rPr>
                        <a:t>140 or higher</a:t>
                      </a:r>
                    </a:p>
                  </a:txBody>
                  <a:tcPr marL="137160" marR="137160" marT="137160" marB="13716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tc>
                  <a:txBody>
                    <a:bodyPr/>
                    <a:lstStyle/>
                    <a:p>
                      <a:pPr>
                        <a:buNone/>
                      </a:pPr>
                      <a:r>
                        <a:rPr lang="en-US" sz="1300" cap="none" spc="0" dirty="0">
                          <a:solidFill>
                            <a:schemeClr val="tx1"/>
                          </a:solidFill>
                          <a:latin typeface="Museo Sans 300" panose="02000000000000000000" pitchFamily="50" charset="0"/>
                        </a:rPr>
                        <a:t>90 or higher</a:t>
                      </a:r>
                    </a:p>
                  </a:txBody>
                  <a:tcPr marL="137160" marR="137160" marT="137160" marB="13716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extLst>
                  <a:ext uri="{0D108BD9-81ED-4DB2-BD59-A6C34878D82A}">
                    <a16:rowId xmlns:a16="http://schemas.microsoft.com/office/drawing/2014/main" val="2303390343"/>
                  </a:ext>
                </a:extLst>
              </a:tr>
              <a:tr h="509016">
                <a:tc>
                  <a:txBody>
                    <a:bodyPr/>
                    <a:lstStyle/>
                    <a:p>
                      <a:pPr>
                        <a:buNone/>
                      </a:pPr>
                      <a:r>
                        <a:rPr lang="en-US" sz="1300" b="1" cap="none" spc="0" dirty="0">
                          <a:solidFill>
                            <a:schemeClr val="tx1"/>
                          </a:solidFill>
                          <a:latin typeface="Museo Sans 300" panose="02000000000000000000" pitchFamily="50" charset="0"/>
                        </a:rPr>
                        <a:t>Hypertensive Crisis</a:t>
                      </a:r>
                    </a:p>
                  </a:txBody>
                  <a:tcPr marL="137160" marR="137160" marT="137160" marB="137160" anchor="ctr">
                    <a:lnL w="12700" cmpd="sng">
                      <a:noFill/>
                      <a:prstDash val="solid"/>
                    </a:lnL>
                    <a:lnR w="12700" cmpd="sng">
                      <a:noFill/>
                      <a:prstDash val="solid"/>
                    </a:lnR>
                    <a:lnT w="6350" cap="flat" cmpd="sng" algn="ctr">
                      <a:solidFill>
                        <a:schemeClr val="tx1"/>
                      </a:solidFill>
                      <a:prstDash val="solid"/>
                    </a:lnT>
                    <a:lnB w="19050" cap="flat" cmpd="sng" algn="ctr">
                      <a:solidFill>
                        <a:schemeClr val="accent1"/>
                      </a:solidFill>
                      <a:prstDash val="solid"/>
                    </a:lnB>
                    <a:noFill/>
                  </a:tcPr>
                </a:tc>
                <a:tc>
                  <a:txBody>
                    <a:bodyPr/>
                    <a:lstStyle/>
                    <a:p>
                      <a:pPr>
                        <a:buNone/>
                      </a:pPr>
                      <a:r>
                        <a:rPr lang="en-US" sz="1300" b="0" cap="none" spc="0" dirty="0">
                          <a:solidFill>
                            <a:schemeClr val="tx1"/>
                          </a:solidFill>
                          <a:latin typeface="Museo Sans 300" panose="02000000000000000000" pitchFamily="50" charset="0"/>
                        </a:rPr>
                        <a:t>Higher than 180</a:t>
                      </a:r>
                    </a:p>
                  </a:txBody>
                  <a:tcPr marL="137160" marR="137160" marT="137160" marB="137160" anchor="ctr">
                    <a:lnL w="12700" cmpd="sng">
                      <a:noFill/>
                      <a:prstDash val="solid"/>
                    </a:lnL>
                    <a:lnR w="12700" cmpd="sng">
                      <a:noFill/>
                      <a:prstDash val="solid"/>
                    </a:lnR>
                    <a:lnT w="6350" cap="flat" cmpd="sng" algn="ctr">
                      <a:solidFill>
                        <a:schemeClr val="tx1"/>
                      </a:solidFill>
                      <a:prstDash val="solid"/>
                    </a:lnT>
                    <a:lnB w="19050" cap="flat" cmpd="sng" algn="ctr">
                      <a:solidFill>
                        <a:schemeClr val="accent1"/>
                      </a:solidFill>
                      <a:prstDash val="solid"/>
                    </a:lnB>
                    <a:noFill/>
                  </a:tcPr>
                </a:tc>
                <a:tc>
                  <a:txBody>
                    <a:bodyPr/>
                    <a:lstStyle/>
                    <a:p>
                      <a:pPr>
                        <a:buNone/>
                      </a:pPr>
                      <a:r>
                        <a:rPr lang="en-US" sz="1300" b="0" cap="none" spc="0" dirty="0">
                          <a:solidFill>
                            <a:schemeClr val="tx1"/>
                          </a:solidFill>
                          <a:latin typeface="Museo Sans 300" panose="02000000000000000000" pitchFamily="50" charset="0"/>
                        </a:rPr>
                        <a:t>Higher than 120</a:t>
                      </a:r>
                    </a:p>
                  </a:txBody>
                  <a:tcPr marL="137160" marR="137160" marT="137160" marB="137160" anchor="ctr">
                    <a:lnL w="12700" cmpd="sng">
                      <a:noFill/>
                      <a:prstDash val="solid"/>
                    </a:lnL>
                    <a:lnR w="12700" cmpd="sng">
                      <a:noFill/>
                      <a:prstDash val="solid"/>
                    </a:lnR>
                    <a:lnT w="6350" cap="flat" cmpd="sng" algn="ctr">
                      <a:solidFill>
                        <a:schemeClr val="tx1"/>
                      </a:solidFill>
                      <a:prstDash val="solid"/>
                    </a:lnT>
                    <a:lnB w="19050" cap="flat" cmpd="sng" algn="ctr">
                      <a:solidFill>
                        <a:schemeClr val="accent1"/>
                      </a:solidFill>
                      <a:prstDash val="solid"/>
                    </a:lnB>
                    <a:noFill/>
                  </a:tcPr>
                </a:tc>
                <a:extLst>
                  <a:ext uri="{0D108BD9-81ED-4DB2-BD59-A6C34878D82A}">
                    <a16:rowId xmlns:a16="http://schemas.microsoft.com/office/drawing/2014/main" val="399372331"/>
                  </a:ext>
                </a:extLst>
              </a:tr>
            </a:tbl>
          </a:graphicData>
        </a:graphic>
      </p:graphicFrame>
      <p:sp>
        <p:nvSpPr>
          <p:cNvPr id="7" name="TextBox 6">
            <a:extLst>
              <a:ext uri="{FF2B5EF4-FFF2-40B4-BE49-F238E27FC236}">
                <a16:creationId xmlns:a16="http://schemas.microsoft.com/office/drawing/2014/main" id="{271042B5-B8C6-FC38-890E-BC728020D537}"/>
              </a:ext>
            </a:extLst>
          </p:cNvPr>
          <p:cNvSpPr txBox="1"/>
          <p:nvPr/>
        </p:nvSpPr>
        <p:spPr>
          <a:xfrm>
            <a:off x="838200" y="5520267"/>
            <a:ext cx="4117622" cy="276999"/>
          </a:xfrm>
          <a:prstGeom prst="rect">
            <a:avLst/>
          </a:prstGeom>
          <a:noFill/>
        </p:spPr>
        <p:txBody>
          <a:bodyPr wrap="square" rtlCol="0">
            <a:spAutoFit/>
          </a:bodyPr>
          <a:lstStyle/>
          <a:p>
            <a:r>
              <a:rPr lang="en-US" sz="1200" dirty="0">
                <a:latin typeface="Museo Sans 300" panose="02000000000000000000" pitchFamily="50" charset="0"/>
              </a:rPr>
              <a:t>American Heart Association</a:t>
            </a:r>
          </a:p>
        </p:txBody>
      </p:sp>
    </p:spTree>
    <p:extLst>
      <p:ext uri="{BB962C8B-B14F-4D97-AF65-F5344CB8AC3E}">
        <p14:creationId xmlns:p14="http://schemas.microsoft.com/office/powerpoint/2010/main" val="15497875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70FBBA-7D7D-017D-D207-02CF9AA3F99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E54D970-0615-0383-5160-07DEEEF8495B}"/>
              </a:ext>
            </a:extLst>
          </p:cNvPr>
          <p:cNvSpPr>
            <a:spLocks noGrp="1"/>
          </p:cNvSpPr>
          <p:nvPr>
            <p:ph type="title"/>
          </p:nvPr>
        </p:nvSpPr>
        <p:spPr>
          <a:xfrm>
            <a:off x="4854576" y="357188"/>
            <a:ext cx="6373812" cy="987778"/>
          </a:xfrm>
        </p:spPr>
        <p:txBody>
          <a:bodyPr>
            <a:normAutofit/>
          </a:bodyPr>
          <a:lstStyle/>
          <a:p>
            <a:r>
              <a:rPr lang="en-US" sz="4000" dirty="0">
                <a:solidFill>
                  <a:srgbClr val="00467F"/>
                </a:solidFill>
              </a:rPr>
              <a:t>Cholesterol Overview</a:t>
            </a:r>
          </a:p>
        </p:txBody>
      </p:sp>
      <p:pic>
        <p:nvPicPr>
          <p:cNvPr id="9" name="Picture Placeholder 8">
            <a:extLst>
              <a:ext uri="{FF2B5EF4-FFF2-40B4-BE49-F238E27FC236}">
                <a16:creationId xmlns:a16="http://schemas.microsoft.com/office/drawing/2014/main" id="{22AB8D5A-B63A-B678-0114-8FC089D82EDA}"/>
              </a:ext>
            </a:extLst>
          </p:cNvPr>
          <p:cNvPicPr>
            <a:picLocks noGrp="1" noChangeAspect="1"/>
          </p:cNvPicPr>
          <p:nvPr>
            <p:ph type="pic" idx="1"/>
          </p:nvPr>
        </p:nvPicPr>
        <p:blipFill>
          <a:blip r:embed="rId3" cstate="email">
            <a:extLst>
              <a:ext uri="{28A0092B-C50C-407E-A947-70E740481C1C}">
                <a14:useLocalDpi xmlns:a14="http://schemas.microsoft.com/office/drawing/2010/main"/>
              </a:ext>
            </a:extLst>
          </a:blip>
          <a:srcRect l="29724" r="29724"/>
          <a:stretch/>
        </p:blipFill>
        <p:spPr>
          <a:xfrm>
            <a:off x="0" y="0"/>
            <a:ext cx="4503737" cy="6107113"/>
          </a:xfrm>
        </p:spPr>
      </p:pic>
      <p:sp>
        <p:nvSpPr>
          <p:cNvPr id="6" name="Text Placeholder 5">
            <a:extLst>
              <a:ext uri="{FF2B5EF4-FFF2-40B4-BE49-F238E27FC236}">
                <a16:creationId xmlns:a16="http://schemas.microsoft.com/office/drawing/2014/main" id="{AAB9828B-3227-2526-3A24-CBF685E775ED}"/>
              </a:ext>
            </a:extLst>
          </p:cNvPr>
          <p:cNvSpPr>
            <a:spLocks noGrp="1"/>
          </p:cNvSpPr>
          <p:nvPr>
            <p:ph type="body" sz="half" idx="2"/>
          </p:nvPr>
        </p:nvSpPr>
        <p:spPr>
          <a:xfrm>
            <a:off x="4854576" y="1771650"/>
            <a:ext cx="6723768" cy="4222749"/>
          </a:xfrm>
        </p:spPr>
        <p:txBody>
          <a:bodyPr>
            <a:normAutofit fontScale="92500"/>
          </a:bodyPr>
          <a:lstStyle/>
          <a:p>
            <a:pPr>
              <a:spcAft>
                <a:spcPts val="1200"/>
              </a:spcAft>
            </a:pPr>
            <a:r>
              <a:rPr lang="en-US" sz="2400" dirty="0">
                <a:solidFill>
                  <a:srgbClr val="0080B1"/>
                </a:solidFill>
                <a:latin typeface="Museo Sans 700" panose="02000000000000000000" pitchFamily="50" charset="0"/>
              </a:rPr>
              <a:t>Types of Cholesterol</a:t>
            </a:r>
            <a:br>
              <a:rPr lang="en-US" sz="2400" dirty="0">
                <a:solidFill>
                  <a:srgbClr val="0080B1"/>
                </a:solidFill>
                <a:latin typeface="Museo Sans 700" panose="02000000000000000000" pitchFamily="50" charset="0"/>
              </a:rPr>
            </a:br>
            <a:r>
              <a:rPr lang="en-US" sz="2400" dirty="0">
                <a:latin typeface="Museo Sans 300" panose="02000000000000000000" pitchFamily="50" charset="0"/>
              </a:rPr>
              <a:t>HDL is good cholesterol that removes LDL from arteries, while LDL is bad and causes blockages.</a:t>
            </a:r>
          </a:p>
          <a:p>
            <a:pPr>
              <a:spcAft>
                <a:spcPts val="1200"/>
              </a:spcAft>
            </a:pPr>
            <a:r>
              <a:rPr lang="en-US" sz="2400" dirty="0">
                <a:solidFill>
                  <a:srgbClr val="0080B1"/>
                </a:solidFill>
                <a:latin typeface="Museo Sans 700" panose="02000000000000000000" pitchFamily="50" charset="0"/>
              </a:rPr>
              <a:t>Health Risks of High LDL</a:t>
            </a:r>
            <a:br>
              <a:rPr lang="en-US" sz="2400" dirty="0">
                <a:solidFill>
                  <a:srgbClr val="0080B1"/>
                </a:solidFill>
                <a:latin typeface="Museo Sans 700" panose="02000000000000000000" pitchFamily="50" charset="0"/>
              </a:rPr>
            </a:br>
            <a:r>
              <a:rPr lang="en-US" sz="2400" dirty="0">
                <a:latin typeface="Museo Sans 300" panose="02000000000000000000" pitchFamily="50" charset="0"/>
              </a:rPr>
              <a:t>High LDL and triglycerides can lead to plaque buildup and increase cardiovascular disease risk</a:t>
            </a:r>
            <a:r>
              <a:rPr lang="en-US" sz="2400" dirty="0">
                <a:solidFill>
                  <a:srgbClr val="0080B1"/>
                </a:solidFill>
                <a:latin typeface="Museo Sans 700" panose="02000000000000000000" pitchFamily="50" charset="0"/>
              </a:rPr>
              <a:t>.</a:t>
            </a:r>
          </a:p>
          <a:p>
            <a:pPr>
              <a:spcAft>
                <a:spcPts val="1200"/>
              </a:spcAft>
            </a:pPr>
            <a:r>
              <a:rPr lang="en-US" sz="2400" dirty="0">
                <a:solidFill>
                  <a:srgbClr val="0080B1"/>
                </a:solidFill>
                <a:latin typeface="Museo Sans 700" panose="02000000000000000000" pitchFamily="50" charset="0"/>
              </a:rPr>
              <a:t>Diet and Lifestyle Impact</a:t>
            </a:r>
            <a:br>
              <a:rPr lang="en-US" sz="2400" dirty="0">
                <a:solidFill>
                  <a:srgbClr val="0080B1"/>
                </a:solidFill>
                <a:latin typeface="Museo Sans 700" panose="02000000000000000000" pitchFamily="50" charset="0"/>
              </a:rPr>
            </a:br>
            <a:r>
              <a:rPr lang="en-US" sz="2400" dirty="0">
                <a:latin typeface="Museo Sans 300" panose="02000000000000000000" pitchFamily="50" charset="0"/>
              </a:rPr>
              <a:t>Eating healthy foods and exercising regularly improves cholesterol and lowers triglycerides levels.</a:t>
            </a:r>
          </a:p>
          <a:p>
            <a:pPr>
              <a:spcAft>
                <a:spcPts val="1200"/>
              </a:spcAft>
            </a:pPr>
            <a:endParaRPr lang="en-US" sz="2400" dirty="0">
              <a:solidFill>
                <a:srgbClr val="0080B1"/>
              </a:solidFill>
              <a:latin typeface="Museo Sans 700" panose="02000000000000000000" pitchFamily="50" charset="0"/>
            </a:endParaRPr>
          </a:p>
        </p:txBody>
      </p:sp>
    </p:spTree>
    <p:extLst>
      <p:ext uri="{BB962C8B-B14F-4D97-AF65-F5344CB8AC3E}">
        <p14:creationId xmlns:p14="http://schemas.microsoft.com/office/powerpoint/2010/main" val="34148739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D7F692-6575-CA6F-6528-ED6A3686F79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7AB7482-BE51-29D6-E08D-57141F9A8935}"/>
              </a:ext>
            </a:extLst>
          </p:cNvPr>
          <p:cNvSpPr>
            <a:spLocks noGrp="1"/>
          </p:cNvSpPr>
          <p:nvPr>
            <p:ph type="title"/>
          </p:nvPr>
        </p:nvSpPr>
        <p:spPr>
          <a:xfrm>
            <a:off x="519289" y="225778"/>
            <a:ext cx="6897511" cy="948971"/>
          </a:xfrm>
        </p:spPr>
        <p:txBody>
          <a:bodyPr>
            <a:normAutofit/>
          </a:bodyPr>
          <a:lstStyle/>
          <a:p>
            <a:r>
              <a:rPr lang="en-US" sz="4000" dirty="0">
                <a:solidFill>
                  <a:srgbClr val="00467F"/>
                </a:solidFill>
              </a:rPr>
              <a:t>Understanding Glucose</a:t>
            </a:r>
          </a:p>
        </p:txBody>
      </p:sp>
      <p:pic>
        <p:nvPicPr>
          <p:cNvPr id="9" name="Picture Placeholder 8">
            <a:extLst>
              <a:ext uri="{FF2B5EF4-FFF2-40B4-BE49-F238E27FC236}">
                <a16:creationId xmlns:a16="http://schemas.microsoft.com/office/drawing/2014/main" id="{0DC8261B-341B-03E6-A349-E415016C113C}"/>
              </a:ext>
            </a:extLst>
          </p:cNvPr>
          <p:cNvPicPr>
            <a:picLocks noGrp="1" noChangeAspect="1"/>
          </p:cNvPicPr>
          <p:nvPr>
            <p:ph type="pic" idx="1"/>
          </p:nvPr>
        </p:nvPicPr>
        <p:blipFill>
          <a:blip r:embed="rId3" cstate="email">
            <a:extLst>
              <a:ext uri="{28A0092B-C50C-407E-A947-70E740481C1C}">
                <a14:useLocalDpi xmlns:a14="http://schemas.microsoft.com/office/drawing/2010/main"/>
              </a:ext>
            </a:extLst>
          </a:blip>
          <a:srcRect l="25418" r="25418"/>
          <a:stretch/>
        </p:blipFill>
        <p:spPr>
          <a:xfrm>
            <a:off x="7688263" y="0"/>
            <a:ext cx="4503737" cy="6107113"/>
          </a:xfrm>
        </p:spPr>
      </p:pic>
      <p:sp>
        <p:nvSpPr>
          <p:cNvPr id="6" name="Text Placeholder 5">
            <a:extLst>
              <a:ext uri="{FF2B5EF4-FFF2-40B4-BE49-F238E27FC236}">
                <a16:creationId xmlns:a16="http://schemas.microsoft.com/office/drawing/2014/main" id="{930EE4E8-E842-1C3A-9EE8-945A4DD9AFA8}"/>
              </a:ext>
            </a:extLst>
          </p:cNvPr>
          <p:cNvSpPr>
            <a:spLocks noGrp="1"/>
          </p:cNvSpPr>
          <p:nvPr>
            <p:ph type="body" sz="half" idx="2"/>
          </p:nvPr>
        </p:nvSpPr>
        <p:spPr>
          <a:xfrm>
            <a:off x="519289" y="1444978"/>
            <a:ext cx="7044267" cy="4380089"/>
          </a:xfrm>
        </p:spPr>
        <p:txBody>
          <a:bodyPr>
            <a:normAutofit fontScale="92500" lnSpcReduction="20000"/>
          </a:bodyPr>
          <a:lstStyle/>
          <a:p>
            <a:pPr>
              <a:spcAft>
                <a:spcPts val="1200"/>
              </a:spcAft>
            </a:pPr>
            <a:r>
              <a:rPr lang="en-US" sz="2400" dirty="0">
                <a:solidFill>
                  <a:srgbClr val="0080B1"/>
                </a:solidFill>
                <a:latin typeface="Museo Sans 700" panose="02000000000000000000" pitchFamily="50" charset="0"/>
              </a:rPr>
              <a:t>Role of Glucose and Insulin</a:t>
            </a:r>
            <a:br>
              <a:rPr lang="en-US" sz="2400" dirty="0">
                <a:latin typeface="Museo Sans 300" panose="02000000000000000000" pitchFamily="50" charset="0"/>
              </a:rPr>
            </a:br>
            <a:r>
              <a:rPr lang="en-US" sz="2400" dirty="0">
                <a:latin typeface="Museo Sans 300" panose="02000000000000000000" pitchFamily="50" charset="0"/>
              </a:rPr>
              <a:t>Glucose is the main blood sugar regulated by insulin, providing essential energy for the body’s functions.</a:t>
            </a:r>
          </a:p>
          <a:p>
            <a:pPr>
              <a:spcAft>
                <a:spcPts val="1200"/>
              </a:spcAft>
            </a:pPr>
            <a:r>
              <a:rPr lang="en-US" sz="2400" dirty="0">
                <a:solidFill>
                  <a:srgbClr val="0080B1"/>
                </a:solidFill>
                <a:latin typeface="Museo Sans 700" panose="02000000000000000000" pitchFamily="50" charset="0"/>
              </a:rPr>
              <a:t>Health Risks of High Glucose</a:t>
            </a:r>
            <a:br>
              <a:rPr lang="en-US" sz="2400" dirty="0">
                <a:latin typeface="Museo Sans 300" panose="02000000000000000000" pitchFamily="50" charset="0"/>
              </a:rPr>
            </a:br>
            <a:r>
              <a:rPr lang="en-US" sz="2400" dirty="0">
                <a:latin typeface="Museo Sans 300" panose="02000000000000000000" pitchFamily="50" charset="0"/>
              </a:rPr>
              <a:t>Elevated glucose levels can signal diabetes, causing organ damage and increasing risks like neuropathy and heart disease.</a:t>
            </a:r>
          </a:p>
          <a:p>
            <a:pPr>
              <a:spcAft>
                <a:spcPts val="1200"/>
              </a:spcAft>
            </a:pPr>
            <a:r>
              <a:rPr lang="en-US" sz="2400" dirty="0">
                <a:solidFill>
                  <a:srgbClr val="0080B1"/>
                </a:solidFill>
                <a:latin typeface="Museo Sans 700" panose="02000000000000000000" pitchFamily="50" charset="0"/>
              </a:rPr>
              <a:t>Maintaining Healthy Glucose Levels</a:t>
            </a:r>
            <a:br>
              <a:rPr lang="en-US" sz="2400" dirty="0">
                <a:latin typeface="Museo Sans 300" panose="02000000000000000000" pitchFamily="50" charset="0"/>
              </a:rPr>
            </a:br>
            <a:r>
              <a:rPr lang="en-US" sz="2400" dirty="0">
                <a:latin typeface="Museo Sans 300" panose="02000000000000000000" pitchFamily="50" charset="0"/>
              </a:rPr>
              <a:t>Balanced diet, regular exercise, and weight control help stabilize blood sugar and reduce diabetes risk.</a:t>
            </a:r>
          </a:p>
          <a:p>
            <a:pPr>
              <a:spcAft>
                <a:spcPts val="1200"/>
              </a:spcAft>
            </a:pPr>
            <a:r>
              <a:rPr lang="en-US" sz="2400" dirty="0">
                <a:solidFill>
                  <a:srgbClr val="0080B1"/>
                </a:solidFill>
                <a:latin typeface="Museo Sans 700" panose="02000000000000000000" pitchFamily="50" charset="0"/>
              </a:rPr>
              <a:t>Importance of Monitoring</a:t>
            </a:r>
            <a:br>
              <a:rPr lang="en-US" sz="2400" dirty="0">
                <a:latin typeface="Museo Sans 300" panose="02000000000000000000" pitchFamily="50" charset="0"/>
              </a:rPr>
            </a:br>
            <a:r>
              <a:rPr lang="en-US" sz="2400" dirty="0">
                <a:latin typeface="Museo Sans 300" panose="02000000000000000000" pitchFamily="50" charset="0"/>
              </a:rPr>
              <a:t>Routine glucose screenings and early lifestyle changes are crucial for preventing or delaying diabetes onset.</a:t>
            </a:r>
          </a:p>
          <a:p>
            <a:pPr>
              <a:spcAft>
                <a:spcPts val="1200"/>
              </a:spcAft>
            </a:pPr>
            <a:endParaRPr lang="en-US" sz="2400" dirty="0">
              <a:latin typeface="Museo Sans 300" panose="02000000000000000000" pitchFamily="50" charset="0"/>
            </a:endParaRPr>
          </a:p>
        </p:txBody>
      </p:sp>
    </p:spTree>
    <p:extLst>
      <p:ext uri="{BB962C8B-B14F-4D97-AF65-F5344CB8AC3E}">
        <p14:creationId xmlns:p14="http://schemas.microsoft.com/office/powerpoint/2010/main" val="40181529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7173A1-42B1-7CBC-D9FF-2F5C0A41C37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510B1E5-E873-A24D-50D8-2011770B6622}"/>
              </a:ext>
            </a:extLst>
          </p:cNvPr>
          <p:cNvSpPr>
            <a:spLocks noGrp="1"/>
          </p:cNvSpPr>
          <p:nvPr>
            <p:ph type="title"/>
          </p:nvPr>
        </p:nvSpPr>
        <p:spPr/>
        <p:txBody>
          <a:bodyPr>
            <a:normAutofit/>
          </a:bodyPr>
          <a:lstStyle/>
          <a:p>
            <a:r>
              <a:rPr lang="en-US" sz="4000" dirty="0"/>
              <a:t>General Guidelines</a:t>
            </a:r>
          </a:p>
        </p:txBody>
      </p:sp>
      <p:graphicFrame>
        <p:nvGraphicFramePr>
          <p:cNvPr id="6" name="Table 5">
            <a:extLst>
              <a:ext uri="{FF2B5EF4-FFF2-40B4-BE49-F238E27FC236}">
                <a16:creationId xmlns:a16="http://schemas.microsoft.com/office/drawing/2014/main" id="{90E613D9-19A8-6333-4309-E27FD3D350FC}"/>
              </a:ext>
            </a:extLst>
          </p:cNvPr>
          <p:cNvGraphicFramePr>
            <a:graphicFrameLocks noGrp="1"/>
          </p:cNvGraphicFramePr>
          <p:nvPr>
            <p:extLst>
              <p:ext uri="{D42A27DB-BD31-4B8C-83A1-F6EECF244321}">
                <p14:modId xmlns:p14="http://schemas.microsoft.com/office/powerpoint/2010/main" val="302062109"/>
              </p:ext>
            </p:extLst>
          </p:nvPr>
        </p:nvGraphicFramePr>
        <p:xfrm>
          <a:off x="838200" y="1690688"/>
          <a:ext cx="10382956" cy="3581756"/>
        </p:xfrm>
        <a:graphic>
          <a:graphicData uri="http://schemas.openxmlformats.org/drawingml/2006/table">
            <a:tbl>
              <a:tblPr firstRow="1" bandRow="1">
                <a:noFill/>
                <a:tableStyleId>{5C22544A-7EE6-4342-B048-85BDC9FD1C3A}</a:tableStyleId>
              </a:tblPr>
              <a:tblGrid>
                <a:gridCol w="5191478">
                  <a:extLst>
                    <a:ext uri="{9D8B030D-6E8A-4147-A177-3AD203B41FA5}">
                      <a16:colId xmlns:a16="http://schemas.microsoft.com/office/drawing/2014/main" val="1962080520"/>
                    </a:ext>
                  </a:extLst>
                </a:gridCol>
                <a:gridCol w="5191478">
                  <a:extLst>
                    <a:ext uri="{9D8B030D-6E8A-4147-A177-3AD203B41FA5}">
                      <a16:colId xmlns:a16="http://schemas.microsoft.com/office/drawing/2014/main" val="12783808"/>
                    </a:ext>
                  </a:extLst>
                </a:gridCol>
              </a:tblGrid>
              <a:tr h="955434">
                <a:tc>
                  <a:txBody>
                    <a:bodyPr/>
                    <a:lstStyle/>
                    <a:p>
                      <a:pPr>
                        <a:buNone/>
                      </a:pPr>
                      <a:r>
                        <a:rPr lang="en-US" sz="1400" b="1" cap="all" spc="150" dirty="0">
                          <a:solidFill>
                            <a:schemeClr val="tx1"/>
                          </a:solidFill>
                          <a:latin typeface="Museo Sans 700" panose="02000000000000000000" pitchFamily="50" charset="0"/>
                        </a:rPr>
                        <a:t>Category</a:t>
                      </a:r>
                    </a:p>
                  </a:txBody>
                  <a:tcPr marL="137160" marR="137160" marT="137160" marB="137160" anchor="ctr">
                    <a:lnL w="12700" cmpd="sng">
                      <a:noFill/>
                    </a:lnL>
                    <a:lnR w="12700" cmpd="sng">
                      <a:noFill/>
                    </a:lnR>
                    <a:lnT w="6350" cap="flat" cmpd="sng" algn="ctr">
                      <a:noFill/>
                      <a:prstDash val="solid"/>
                    </a:lnT>
                    <a:lnB w="19050" cap="flat" cmpd="sng" algn="ctr">
                      <a:solidFill>
                        <a:schemeClr val="accent1"/>
                      </a:solidFill>
                      <a:prstDash val="solid"/>
                    </a:lnB>
                    <a:noFill/>
                  </a:tcPr>
                </a:tc>
                <a:tc>
                  <a:txBody>
                    <a:bodyPr/>
                    <a:lstStyle/>
                    <a:p>
                      <a:pPr>
                        <a:buNone/>
                      </a:pPr>
                      <a:r>
                        <a:rPr lang="en-US" sz="1400" b="1" cap="all" spc="150" dirty="0">
                          <a:solidFill>
                            <a:schemeClr val="tx1"/>
                          </a:solidFill>
                          <a:latin typeface="Museo Sans 700" panose="02000000000000000000" pitchFamily="50" charset="0"/>
                        </a:rPr>
                        <a:t>Guideline (mg/dL</a:t>
                      </a:r>
                    </a:p>
                  </a:txBody>
                  <a:tcPr marL="137160" marR="137160" marT="137160" marB="137160" anchor="ctr">
                    <a:lnL w="12700" cmpd="sng">
                      <a:noFill/>
                    </a:lnL>
                    <a:lnR w="12700" cmpd="sng">
                      <a:noFill/>
                    </a:lnR>
                    <a:lnT w="6350" cap="flat" cmpd="sng" algn="ctr">
                      <a:noFill/>
                      <a:prstDash val="solid"/>
                    </a:lnT>
                    <a:lnB w="19050" cap="flat" cmpd="sng" algn="ctr">
                      <a:solidFill>
                        <a:schemeClr val="accent1"/>
                      </a:solidFill>
                      <a:prstDash val="solid"/>
                    </a:lnB>
                    <a:noFill/>
                  </a:tcPr>
                </a:tc>
                <a:extLst>
                  <a:ext uri="{0D108BD9-81ED-4DB2-BD59-A6C34878D82A}">
                    <a16:rowId xmlns:a16="http://schemas.microsoft.com/office/drawing/2014/main" val="3665947404"/>
                  </a:ext>
                </a:extLst>
              </a:tr>
              <a:tr h="608998">
                <a:tc>
                  <a:txBody>
                    <a:bodyPr/>
                    <a:lstStyle/>
                    <a:p>
                      <a:pPr>
                        <a:buNone/>
                      </a:pPr>
                      <a:r>
                        <a:rPr lang="en-US" sz="1300" b="1" cap="none" spc="0" dirty="0">
                          <a:solidFill>
                            <a:schemeClr val="tx1"/>
                          </a:solidFill>
                          <a:latin typeface="Museo Sans 300" panose="02000000000000000000" pitchFamily="50" charset="0"/>
                        </a:rPr>
                        <a:t>Total Cholesterol</a:t>
                      </a:r>
                    </a:p>
                  </a:txBody>
                  <a:tcPr marL="137160" marR="137160" marT="137160" marB="137160" anchor="ctr">
                    <a:lnL w="12700" cmpd="sng">
                      <a:noFill/>
                      <a:prstDash val="solid"/>
                    </a:lnL>
                    <a:lnR w="12700" cmpd="sng">
                      <a:noFill/>
                      <a:prstDash val="solid"/>
                    </a:lnR>
                    <a:lnT w="19050" cap="flat" cmpd="sng" algn="ctr">
                      <a:solidFill>
                        <a:schemeClr val="accent1"/>
                      </a:solidFill>
                      <a:prstDash val="solid"/>
                    </a:lnT>
                    <a:lnB w="6350" cap="flat" cmpd="sng" algn="ctr">
                      <a:solidFill>
                        <a:schemeClr val="tx1"/>
                      </a:solidFill>
                      <a:prstDash val="solid"/>
                    </a:lnB>
                    <a:noFill/>
                  </a:tcPr>
                </a:tc>
                <a:tc>
                  <a:txBody>
                    <a:bodyPr/>
                    <a:lstStyle/>
                    <a:p>
                      <a:pPr>
                        <a:buNone/>
                      </a:pPr>
                      <a:r>
                        <a:rPr lang="en-US" sz="1300" cap="none" spc="0" dirty="0">
                          <a:solidFill>
                            <a:schemeClr val="tx1"/>
                          </a:solidFill>
                          <a:latin typeface="Museo Sans 300" panose="02000000000000000000" pitchFamily="50" charset="0"/>
                        </a:rPr>
                        <a:t>Less than 200 </a:t>
                      </a:r>
                    </a:p>
                  </a:txBody>
                  <a:tcPr marL="137160" marR="137160" marT="137160" marB="137160" anchor="ctr">
                    <a:lnL w="12700" cmpd="sng">
                      <a:noFill/>
                      <a:prstDash val="solid"/>
                    </a:lnL>
                    <a:lnR w="12700" cmpd="sng">
                      <a:noFill/>
                      <a:prstDash val="solid"/>
                    </a:lnR>
                    <a:lnT w="19050" cap="flat" cmpd="sng" algn="ctr">
                      <a:solidFill>
                        <a:schemeClr val="accent1"/>
                      </a:solidFill>
                      <a:prstDash val="solid"/>
                    </a:lnT>
                    <a:lnB w="6350" cap="flat" cmpd="sng" algn="ctr">
                      <a:solidFill>
                        <a:schemeClr val="tx1"/>
                      </a:solidFill>
                      <a:prstDash val="solid"/>
                    </a:lnB>
                    <a:noFill/>
                  </a:tcPr>
                </a:tc>
                <a:extLst>
                  <a:ext uri="{0D108BD9-81ED-4DB2-BD59-A6C34878D82A}">
                    <a16:rowId xmlns:a16="http://schemas.microsoft.com/office/drawing/2014/main" val="2015810362"/>
                  </a:ext>
                </a:extLst>
              </a:tr>
              <a:tr h="799328">
                <a:tc>
                  <a:txBody>
                    <a:bodyPr/>
                    <a:lstStyle/>
                    <a:p>
                      <a:pPr>
                        <a:buNone/>
                      </a:pPr>
                      <a:r>
                        <a:rPr lang="en-US" sz="1300" b="1" cap="none" spc="0" dirty="0">
                          <a:solidFill>
                            <a:schemeClr val="tx1"/>
                          </a:solidFill>
                          <a:latin typeface="Museo Sans 300" panose="02000000000000000000" pitchFamily="50" charset="0"/>
                        </a:rPr>
                        <a:t>HDL Cholesterol</a:t>
                      </a:r>
                    </a:p>
                  </a:txBody>
                  <a:tcPr marL="137160" marR="137160" marT="137160" marB="13716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tc>
                  <a:txBody>
                    <a:bodyPr/>
                    <a:lstStyle/>
                    <a:p>
                      <a:pPr>
                        <a:buNone/>
                      </a:pPr>
                      <a:r>
                        <a:rPr lang="en-US" sz="1300" cap="none" spc="0" dirty="0">
                          <a:solidFill>
                            <a:schemeClr val="tx1"/>
                          </a:solidFill>
                          <a:latin typeface="Museo Sans 300" panose="02000000000000000000" pitchFamily="50" charset="0"/>
                        </a:rPr>
                        <a:t>Greater than or equal to 40 mg/dL for men</a:t>
                      </a:r>
                    </a:p>
                    <a:p>
                      <a:pPr>
                        <a:buNone/>
                      </a:pPr>
                      <a:r>
                        <a:rPr lang="en-US" sz="1300" cap="none" spc="0" dirty="0">
                          <a:solidFill>
                            <a:schemeClr val="tx1"/>
                          </a:solidFill>
                          <a:latin typeface="Museo Sans 300" panose="02000000000000000000" pitchFamily="50" charset="0"/>
                        </a:rPr>
                        <a:t>Greater than or equal to 50 mg/dL for women</a:t>
                      </a:r>
                    </a:p>
                  </a:txBody>
                  <a:tcPr marL="137160" marR="137160" marT="137160" marB="13716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extLst>
                  <a:ext uri="{0D108BD9-81ED-4DB2-BD59-A6C34878D82A}">
                    <a16:rowId xmlns:a16="http://schemas.microsoft.com/office/drawing/2014/main" val="3320187247"/>
                  </a:ext>
                </a:extLst>
              </a:tr>
              <a:tr h="608998">
                <a:tc>
                  <a:txBody>
                    <a:bodyPr/>
                    <a:lstStyle/>
                    <a:p>
                      <a:pPr>
                        <a:buNone/>
                      </a:pPr>
                      <a:r>
                        <a:rPr lang="en-US" sz="1300" b="1" cap="none" spc="0" dirty="0">
                          <a:solidFill>
                            <a:schemeClr val="tx1"/>
                          </a:solidFill>
                          <a:latin typeface="Museo Sans 300" panose="02000000000000000000" pitchFamily="50" charset="0"/>
                        </a:rPr>
                        <a:t>LDL Cholesterol</a:t>
                      </a:r>
                    </a:p>
                  </a:txBody>
                  <a:tcPr marL="137160" marR="137160" marT="137160" marB="13716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tc>
                  <a:txBody>
                    <a:bodyPr/>
                    <a:lstStyle/>
                    <a:p>
                      <a:pPr>
                        <a:buNone/>
                      </a:pPr>
                      <a:r>
                        <a:rPr lang="en-US" sz="1300" cap="none" spc="0" dirty="0">
                          <a:solidFill>
                            <a:schemeClr val="tx1"/>
                          </a:solidFill>
                          <a:latin typeface="Museo Sans 300" panose="02000000000000000000" pitchFamily="50" charset="0"/>
                        </a:rPr>
                        <a:t>Less than 100 </a:t>
                      </a:r>
                    </a:p>
                  </a:txBody>
                  <a:tcPr marL="137160" marR="137160" marT="137160" marB="13716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extLst>
                  <a:ext uri="{0D108BD9-81ED-4DB2-BD59-A6C34878D82A}">
                    <a16:rowId xmlns:a16="http://schemas.microsoft.com/office/drawing/2014/main" val="2964583686"/>
                  </a:ext>
                </a:extLst>
              </a:tr>
              <a:tr h="608998">
                <a:tc>
                  <a:txBody>
                    <a:bodyPr/>
                    <a:lstStyle/>
                    <a:p>
                      <a:pPr>
                        <a:buNone/>
                      </a:pPr>
                      <a:r>
                        <a:rPr lang="en-US" sz="1300" b="1" cap="none" spc="0" dirty="0">
                          <a:solidFill>
                            <a:schemeClr val="tx1"/>
                          </a:solidFill>
                          <a:latin typeface="Museo Sans 300" panose="02000000000000000000" pitchFamily="50" charset="0"/>
                        </a:rPr>
                        <a:t>Fasting Glucose</a:t>
                      </a:r>
                    </a:p>
                  </a:txBody>
                  <a:tcPr marL="137160" marR="137160" marT="137160" marB="13716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tc>
                  <a:txBody>
                    <a:bodyPr/>
                    <a:lstStyle/>
                    <a:p>
                      <a:pPr>
                        <a:buNone/>
                      </a:pPr>
                      <a:r>
                        <a:rPr lang="en-US" sz="1300" cap="none" spc="0" dirty="0">
                          <a:solidFill>
                            <a:schemeClr val="tx1"/>
                          </a:solidFill>
                          <a:latin typeface="Museo Sans 300" panose="02000000000000000000" pitchFamily="50" charset="0"/>
                        </a:rPr>
                        <a:t>Less than 100 </a:t>
                      </a:r>
                    </a:p>
                  </a:txBody>
                  <a:tcPr marL="137160" marR="137160" marT="137160" marB="13716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extLst>
                  <a:ext uri="{0D108BD9-81ED-4DB2-BD59-A6C34878D82A}">
                    <a16:rowId xmlns:a16="http://schemas.microsoft.com/office/drawing/2014/main" val="2303390343"/>
                  </a:ext>
                </a:extLst>
              </a:tr>
            </a:tbl>
          </a:graphicData>
        </a:graphic>
      </p:graphicFrame>
    </p:spTree>
    <p:extLst>
      <p:ext uri="{BB962C8B-B14F-4D97-AF65-F5344CB8AC3E}">
        <p14:creationId xmlns:p14="http://schemas.microsoft.com/office/powerpoint/2010/main" val="10944001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957E95-D6D8-4808-A51D-A4B6D64F1AC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84EC18F-1720-40AE-25D0-6B72ED09FFCE}"/>
              </a:ext>
            </a:extLst>
          </p:cNvPr>
          <p:cNvSpPr>
            <a:spLocks noGrp="1"/>
          </p:cNvSpPr>
          <p:nvPr>
            <p:ph type="title"/>
          </p:nvPr>
        </p:nvSpPr>
        <p:spPr>
          <a:xfrm>
            <a:off x="4854576" y="357188"/>
            <a:ext cx="6373812" cy="987778"/>
          </a:xfrm>
        </p:spPr>
        <p:txBody>
          <a:bodyPr>
            <a:normAutofit/>
          </a:bodyPr>
          <a:lstStyle/>
          <a:p>
            <a:r>
              <a:rPr lang="en-US" sz="4000" dirty="0">
                <a:solidFill>
                  <a:srgbClr val="00467F"/>
                </a:solidFill>
              </a:rPr>
              <a:t>Lifestyle Strategies</a:t>
            </a:r>
          </a:p>
        </p:txBody>
      </p:sp>
      <p:pic>
        <p:nvPicPr>
          <p:cNvPr id="9" name="Picture Placeholder 8">
            <a:extLst>
              <a:ext uri="{FF2B5EF4-FFF2-40B4-BE49-F238E27FC236}">
                <a16:creationId xmlns:a16="http://schemas.microsoft.com/office/drawing/2014/main" id="{A9103930-56DE-B061-331F-3FFABEACDFA1}"/>
              </a:ext>
            </a:extLst>
          </p:cNvPr>
          <p:cNvPicPr>
            <a:picLocks noGrp="1" noChangeAspect="1"/>
          </p:cNvPicPr>
          <p:nvPr>
            <p:ph type="pic" idx="1"/>
          </p:nvPr>
        </p:nvPicPr>
        <p:blipFill>
          <a:blip r:embed="rId3" cstate="email">
            <a:extLst>
              <a:ext uri="{28A0092B-C50C-407E-A947-70E740481C1C}">
                <a14:useLocalDpi xmlns:a14="http://schemas.microsoft.com/office/drawing/2010/main"/>
              </a:ext>
            </a:extLst>
          </a:blip>
          <a:srcRect l="25406" r="25406"/>
          <a:stretch/>
        </p:blipFill>
        <p:spPr>
          <a:xfrm>
            <a:off x="0" y="0"/>
            <a:ext cx="4503737" cy="6107113"/>
          </a:xfrm>
        </p:spPr>
      </p:pic>
      <p:sp>
        <p:nvSpPr>
          <p:cNvPr id="6" name="Text Placeholder 5">
            <a:extLst>
              <a:ext uri="{FF2B5EF4-FFF2-40B4-BE49-F238E27FC236}">
                <a16:creationId xmlns:a16="http://schemas.microsoft.com/office/drawing/2014/main" id="{510EBB64-EDDD-4FD9-E96C-EB1F236E51DB}"/>
              </a:ext>
            </a:extLst>
          </p:cNvPr>
          <p:cNvSpPr>
            <a:spLocks noGrp="1"/>
          </p:cNvSpPr>
          <p:nvPr>
            <p:ph type="body" sz="half" idx="2"/>
          </p:nvPr>
        </p:nvSpPr>
        <p:spPr>
          <a:xfrm>
            <a:off x="4854576" y="1648178"/>
            <a:ext cx="7055202" cy="4312355"/>
          </a:xfrm>
        </p:spPr>
        <p:txBody>
          <a:bodyPr>
            <a:normAutofit fontScale="85000" lnSpcReduction="10000"/>
          </a:bodyPr>
          <a:lstStyle/>
          <a:p>
            <a:pPr>
              <a:spcAft>
                <a:spcPts val="1200"/>
              </a:spcAft>
            </a:pPr>
            <a:r>
              <a:rPr lang="en-US" sz="2400" dirty="0">
                <a:solidFill>
                  <a:srgbClr val="0080B1"/>
                </a:solidFill>
                <a:latin typeface="Museo Sans 700" panose="02000000000000000000" pitchFamily="50" charset="0"/>
              </a:rPr>
              <a:t>Balanced Nutrition</a:t>
            </a:r>
            <a:br>
              <a:rPr lang="en-US" sz="2400" dirty="0">
                <a:solidFill>
                  <a:srgbClr val="0080B1"/>
                </a:solidFill>
                <a:latin typeface="Museo Sans 700" panose="02000000000000000000" pitchFamily="50" charset="0"/>
              </a:rPr>
            </a:br>
            <a:r>
              <a:rPr lang="en-US" sz="2400" dirty="0">
                <a:latin typeface="Museo Sans 300" panose="02000000000000000000" pitchFamily="50" charset="0"/>
              </a:rPr>
              <a:t>A diet rich in fruits, vegetables, lean proteins, and whole grains supports heart and metabolic health</a:t>
            </a:r>
            <a:r>
              <a:rPr lang="en-US" sz="2400" dirty="0">
                <a:solidFill>
                  <a:srgbClr val="0080B1"/>
                </a:solidFill>
                <a:latin typeface="Museo Sans 700" panose="02000000000000000000" pitchFamily="50" charset="0"/>
              </a:rPr>
              <a:t>.</a:t>
            </a:r>
          </a:p>
          <a:p>
            <a:pPr>
              <a:spcAft>
                <a:spcPts val="1200"/>
              </a:spcAft>
            </a:pPr>
            <a:r>
              <a:rPr lang="en-US" sz="2400" dirty="0">
                <a:solidFill>
                  <a:srgbClr val="0080B1"/>
                </a:solidFill>
                <a:latin typeface="Museo Sans 700" panose="02000000000000000000" pitchFamily="50" charset="0"/>
              </a:rPr>
              <a:t>Regular Physical Activity</a:t>
            </a:r>
            <a:br>
              <a:rPr lang="en-US" sz="2400" dirty="0">
                <a:solidFill>
                  <a:srgbClr val="0080B1"/>
                </a:solidFill>
                <a:latin typeface="Museo Sans 700" panose="02000000000000000000" pitchFamily="50" charset="0"/>
              </a:rPr>
            </a:br>
            <a:r>
              <a:rPr lang="en-US" sz="2400" dirty="0">
                <a:latin typeface="Museo Sans 300" panose="02000000000000000000" pitchFamily="50" charset="0"/>
              </a:rPr>
              <a:t>Engaging in walking, strength training, or aerobic exercises helps regulate blood pressure and glucose levels.</a:t>
            </a:r>
          </a:p>
          <a:p>
            <a:pPr>
              <a:spcAft>
                <a:spcPts val="1200"/>
              </a:spcAft>
            </a:pPr>
            <a:r>
              <a:rPr lang="en-US" sz="2400" dirty="0">
                <a:solidFill>
                  <a:srgbClr val="0080B1"/>
                </a:solidFill>
                <a:latin typeface="Museo Sans 700" panose="02000000000000000000" pitchFamily="50" charset="0"/>
              </a:rPr>
              <a:t>Stress Management</a:t>
            </a:r>
            <a:br>
              <a:rPr lang="en-US" sz="2400" dirty="0">
                <a:solidFill>
                  <a:srgbClr val="0080B1"/>
                </a:solidFill>
                <a:latin typeface="Museo Sans 700" panose="02000000000000000000" pitchFamily="50" charset="0"/>
              </a:rPr>
            </a:br>
            <a:r>
              <a:rPr lang="en-US" sz="2400" dirty="0">
                <a:latin typeface="Museo Sans 300" panose="02000000000000000000" pitchFamily="50" charset="0"/>
              </a:rPr>
              <a:t>Techniques like deep breathing, mindfulness, and adequate sleep promote overall well-being and reduce stress.</a:t>
            </a:r>
          </a:p>
          <a:p>
            <a:pPr>
              <a:spcAft>
                <a:spcPts val="1200"/>
              </a:spcAft>
            </a:pPr>
            <a:r>
              <a:rPr lang="en-US" sz="2400" dirty="0">
                <a:solidFill>
                  <a:srgbClr val="0080B1"/>
                </a:solidFill>
                <a:latin typeface="Museo Sans 700" panose="02000000000000000000" pitchFamily="50" charset="0"/>
              </a:rPr>
              <a:t>Preventive Health Practices</a:t>
            </a:r>
            <a:br>
              <a:rPr lang="en-US" sz="2400" dirty="0">
                <a:solidFill>
                  <a:srgbClr val="0080B1"/>
                </a:solidFill>
                <a:latin typeface="Museo Sans 700" panose="02000000000000000000" pitchFamily="50" charset="0"/>
              </a:rPr>
            </a:br>
            <a:r>
              <a:rPr lang="en-US" sz="2400" dirty="0">
                <a:latin typeface="Museo Sans 300" panose="02000000000000000000" pitchFamily="50" charset="0"/>
              </a:rPr>
              <a:t>Limiting alcohol, avoiding tobacco, reducing processed foods, and scheduling screenings improve health outcomes.</a:t>
            </a:r>
          </a:p>
          <a:p>
            <a:pPr>
              <a:spcAft>
                <a:spcPts val="1200"/>
              </a:spcAft>
            </a:pPr>
            <a:endParaRPr lang="en-US" sz="2400" dirty="0">
              <a:solidFill>
                <a:srgbClr val="0080B1"/>
              </a:solidFill>
              <a:latin typeface="Museo Sans 700" panose="02000000000000000000" pitchFamily="50" charset="0"/>
            </a:endParaRPr>
          </a:p>
        </p:txBody>
      </p:sp>
    </p:spTree>
    <p:extLst>
      <p:ext uri="{BB962C8B-B14F-4D97-AF65-F5344CB8AC3E}">
        <p14:creationId xmlns:p14="http://schemas.microsoft.com/office/powerpoint/2010/main" val="26909662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FBC1A5D-3086-0366-A46D-66C4EBE365B2}"/>
              </a:ext>
            </a:extLst>
          </p:cNvPr>
          <p:cNvSpPr>
            <a:spLocks noGrp="1"/>
          </p:cNvSpPr>
          <p:nvPr>
            <p:ph type="title"/>
          </p:nvPr>
        </p:nvSpPr>
        <p:spPr>
          <a:xfrm>
            <a:off x="831849" y="56885"/>
            <a:ext cx="5557661" cy="1929517"/>
          </a:xfrm>
        </p:spPr>
        <p:txBody>
          <a:bodyPr>
            <a:noAutofit/>
          </a:bodyPr>
          <a:lstStyle/>
          <a:p>
            <a:r>
              <a:rPr lang="en-US" sz="4000" dirty="0"/>
              <a:t>Heart Health and Awareness</a:t>
            </a:r>
          </a:p>
        </p:txBody>
      </p:sp>
      <p:sp>
        <p:nvSpPr>
          <p:cNvPr id="4" name="Text Placeholder 3">
            <a:extLst>
              <a:ext uri="{FF2B5EF4-FFF2-40B4-BE49-F238E27FC236}">
                <a16:creationId xmlns:a16="http://schemas.microsoft.com/office/drawing/2014/main" id="{69143DA7-E66A-5B07-A5D5-B37207D4493C}"/>
              </a:ext>
            </a:extLst>
          </p:cNvPr>
          <p:cNvSpPr>
            <a:spLocks noGrp="1"/>
          </p:cNvSpPr>
          <p:nvPr>
            <p:ph type="body" idx="1"/>
          </p:nvPr>
        </p:nvSpPr>
        <p:spPr>
          <a:xfrm>
            <a:off x="831849" y="2325511"/>
            <a:ext cx="5557661" cy="3420534"/>
          </a:xfrm>
        </p:spPr>
        <p:txBody>
          <a:bodyPr>
            <a:normAutofit/>
          </a:bodyPr>
          <a:lstStyle/>
          <a:p>
            <a:pPr>
              <a:lnSpc>
                <a:spcPct val="110000"/>
              </a:lnSpc>
            </a:pPr>
            <a:r>
              <a:rPr lang="en-US" dirty="0"/>
              <a:t>February unites Heart Month, Black History Month, and Cancer Prevention Month to promote heart health, advance equitable access to preventive care, and encourage regular screenings and healthy habits that strengthen overall wellness and community engagement.</a:t>
            </a:r>
          </a:p>
        </p:txBody>
      </p:sp>
    </p:spTree>
    <p:extLst>
      <p:ext uri="{BB962C8B-B14F-4D97-AF65-F5344CB8AC3E}">
        <p14:creationId xmlns:p14="http://schemas.microsoft.com/office/powerpoint/2010/main" val="14008532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6E68B3-9FCD-8763-2F0F-EC899220F3B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AFFA0BA-3F5D-B2FA-96E9-9A7317ACB749}"/>
              </a:ext>
            </a:extLst>
          </p:cNvPr>
          <p:cNvSpPr>
            <a:spLocks noGrp="1"/>
          </p:cNvSpPr>
          <p:nvPr>
            <p:ph type="title"/>
          </p:nvPr>
        </p:nvSpPr>
        <p:spPr/>
        <p:txBody>
          <a:bodyPr>
            <a:normAutofit/>
          </a:bodyPr>
          <a:lstStyle/>
          <a:p>
            <a:r>
              <a:rPr lang="en-US" sz="4000" dirty="0"/>
              <a:t>Resources</a:t>
            </a:r>
          </a:p>
        </p:txBody>
      </p:sp>
      <p:sp>
        <p:nvSpPr>
          <p:cNvPr id="7" name="TextBox 6">
            <a:extLst>
              <a:ext uri="{FF2B5EF4-FFF2-40B4-BE49-F238E27FC236}">
                <a16:creationId xmlns:a16="http://schemas.microsoft.com/office/drawing/2014/main" id="{987A8407-3AA8-AB86-848F-D08BE3B38455}"/>
              </a:ext>
            </a:extLst>
          </p:cNvPr>
          <p:cNvSpPr txBox="1"/>
          <p:nvPr/>
        </p:nvSpPr>
        <p:spPr>
          <a:xfrm>
            <a:off x="838200" y="1875134"/>
            <a:ext cx="10820400" cy="2185214"/>
          </a:xfrm>
          <a:prstGeom prst="rect">
            <a:avLst/>
          </a:prstGeom>
          <a:noFill/>
        </p:spPr>
        <p:txBody>
          <a:bodyPr wrap="square">
            <a:spAutoFit/>
          </a:bodyPr>
          <a:lstStyle/>
          <a:p>
            <a:pPr marL="342900" indent="-342900">
              <a:spcBef>
                <a:spcPts val="1200"/>
              </a:spcBef>
              <a:spcAft>
                <a:spcPts val="1200"/>
              </a:spcAft>
              <a:buFont typeface="Arial" panose="020B0604020202020204" pitchFamily="34" charset="0"/>
              <a:buChar char="•"/>
            </a:pPr>
            <a:r>
              <a:rPr lang="en-US" sz="2400" dirty="0">
                <a:latin typeface="Museo Sans 300" panose="02000000000000000000" pitchFamily="50" charset="0"/>
              </a:rPr>
              <a:t>HDL (Good), LDL (Bad) Cholesterol and Triglycerides | American Heart Association</a:t>
            </a:r>
          </a:p>
          <a:p>
            <a:pPr marL="342900" indent="-342900">
              <a:spcBef>
                <a:spcPts val="1200"/>
              </a:spcBef>
              <a:spcAft>
                <a:spcPts val="1200"/>
              </a:spcAft>
              <a:buFont typeface="Arial" panose="020B0604020202020204" pitchFamily="34" charset="0"/>
              <a:buChar char="•"/>
            </a:pPr>
            <a:r>
              <a:rPr lang="en-US" sz="2400" dirty="0">
                <a:latin typeface="Museo Sans 300" panose="02000000000000000000" pitchFamily="50" charset="0"/>
              </a:rPr>
              <a:t>Heart-Healthy Living - What Is Heart-Healthy Living? | NHLBI, NIH</a:t>
            </a:r>
          </a:p>
          <a:p>
            <a:pPr marL="342900" indent="-342900">
              <a:spcBef>
                <a:spcPts val="1200"/>
              </a:spcBef>
              <a:spcAft>
                <a:spcPts val="1200"/>
              </a:spcAft>
              <a:buFont typeface="Arial" panose="020B0604020202020204" pitchFamily="34" charset="0"/>
              <a:buChar char="•"/>
            </a:pPr>
            <a:r>
              <a:rPr lang="en-US" sz="2400" dirty="0">
                <a:latin typeface="Museo Sans 300" panose="02000000000000000000" pitchFamily="50" charset="0"/>
              </a:rPr>
              <a:t>Blood Pressure Categories</a:t>
            </a:r>
          </a:p>
        </p:txBody>
      </p:sp>
    </p:spTree>
    <p:extLst>
      <p:ext uri="{BB962C8B-B14F-4D97-AF65-F5344CB8AC3E}">
        <p14:creationId xmlns:p14="http://schemas.microsoft.com/office/powerpoint/2010/main" val="1334363866"/>
      </p:ext>
    </p:extLst>
  </p:cSld>
  <p:clrMapOvr>
    <a:masterClrMapping/>
  </p:clrMapOvr>
</p:sld>
</file>

<file path=ppt/theme/theme1.xml><?xml version="1.0" encoding="utf-8"?>
<a:theme xmlns:a="http://schemas.openxmlformats.org/drawingml/2006/main" name="Photography">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Graphic">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08146db0-559c-4a46-afb6-a822cb0e3fe3}" enabled="0" method="" siteId="{08146db0-559c-4a46-afb6-a822cb0e3fe3}" removed="1"/>
</clbl:labelList>
</file>

<file path=docProps/app.xml><?xml version="1.0" encoding="utf-8"?>
<Properties xmlns="http://schemas.openxmlformats.org/officeDocument/2006/extended-properties" xmlns:vt="http://schemas.openxmlformats.org/officeDocument/2006/docPropsVTypes">
  <TotalTime>345</TotalTime>
  <Words>499</Words>
  <Application>Microsoft Office PowerPoint</Application>
  <PresentationFormat>Widescreen</PresentationFormat>
  <Paragraphs>63</Paragraphs>
  <Slides>9</Slides>
  <Notes>5</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9</vt:i4>
      </vt:variant>
    </vt:vector>
  </HeadingPairs>
  <TitlesOfParts>
    <vt:vector size="20" baseType="lpstr">
      <vt:lpstr>Aptos</vt:lpstr>
      <vt:lpstr>Arial</vt:lpstr>
      <vt:lpstr>Courier New</vt:lpstr>
      <vt:lpstr>Museo Sans 100</vt:lpstr>
      <vt:lpstr>Museo Sans 300</vt:lpstr>
      <vt:lpstr>Museo Sans 500</vt:lpstr>
      <vt:lpstr>Museo Sans 700</vt:lpstr>
      <vt:lpstr>System Font Regular</vt:lpstr>
      <vt:lpstr>Wingdings</vt:lpstr>
      <vt:lpstr>Photography</vt:lpstr>
      <vt:lpstr>Graphic</vt:lpstr>
      <vt:lpstr>Decode Your Health: Understanding Your Numbers</vt:lpstr>
      <vt:lpstr>Why Your Numbers Matter</vt:lpstr>
      <vt:lpstr>Understanding Blood Pressure</vt:lpstr>
      <vt:lpstr>Cholesterol Overview</vt:lpstr>
      <vt:lpstr>Understanding Glucose</vt:lpstr>
      <vt:lpstr>General Guidelines</vt:lpstr>
      <vt:lpstr>Lifestyle Strategies</vt:lpstr>
      <vt:lpstr>Heart Health and Awareness</vt:lpstr>
      <vt:lpstr>Resources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Andrea Subler</dc:creator>
  <cp:lastModifiedBy>Kasper, Colleen</cp:lastModifiedBy>
  <cp:revision>51</cp:revision>
  <dcterms:created xsi:type="dcterms:W3CDTF">2023-07-06T18:42:44Z</dcterms:created>
  <dcterms:modified xsi:type="dcterms:W3CDTF">2026-01-13T15:14:35Z</dcterms:modified>
</cp:coreProperties>
</file>