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63093" y="2267211"/>
            <a:ext cx="207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19318"/>
            <a:ext cx="2235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256455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1581" y="4899067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455947" y="3948140"/>
            <a:ext cx="451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80B1"/>
                </a:solidFill>
                <a:latin typeface="Museo Sans 300" panose="02000000000000000000" pitchFamily="50" charset="0"/>
              </a:rPr>
              <a:t>Reduce stress through simple, meaningful human connection.</a:t>
            </a:r>
            <a:endParaRPr lang="en-US" dirty="0">
              <a:solidFill>
                <a:srgbClr val="0080B1"/>
              </a:solidFill>
              <a:latin typeface="Museo Sans 3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1019" y="4824491"/>
            <a:ext cx="5566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Simple, intentional connections—being present, checking in, and sharing small moments—can strengthen relationships and naturally reduce stress.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508" r="23508"/>
          <a:stretch/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06BABDD2-A31E-4940-BD2C-AE19FE7FCA5E}"/>
</file>

<file path=customXml/itemProps2.xml><?xml version="1.0" encoding="utf-8"?>
<ds:datastoreItem xmlns:ds="http://schemas.openxmlformats.org/officeDocument/2006/customXml" ds:itemID="{8D0DFE95-E500-4E0D-B28C-CF1FB4279438}"/>
</file>

<file path=customXml/itemProps3.xml><?xml version="1.0" encoding="utf-8"?>
<ds:datastoreItem xmlns:ds="http://schemas.openxmlformats.org/officeDocument/2006/customXml" ds:itemID="{D7CC2DEE-A835-4659-A300-642D5DF1CE8E}"/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56</cp:revision>
  <dcterms:created xsi:type="dcterms:W3CDTF">2023-07-06T18:42:44Z</dcterms:created>
  <dcterms:modified xsi:type="dcterms:W3CDTF">2026-02-16T15:57:24Z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</Properties>
</file>