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Metadata/LabelInfo.xml" ContentType="application/vnd.ms-office.classificationlabel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openxmlformats.org/officeDocument/2006/relationships/custom-properties" Target="docProps/custom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handoutMasterIdLst>
    <p:handoutMasterId r:id="rId3"/>
  </p:handoutMasterIdLst>
  <p:sldIdLst>
    <p:sldId id="2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B1"/>
    <a:srgbClr val="00467F"/>
    <a:srgbClr val="FFCE01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55" d="100"/>
          <a:sy n="55" d="100"/>
        </p:scale>
        <p:origin x="115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007184-C048-7D3A-27D6-3BC364065C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1BF396-051E-4E5C-6515-750A17FCCB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B21D9-AC6D-4067-84CA-B43FA518E04E}" type="datetimeFigureOut">
              <a:rPr lang="en-US" smtClean="0"/>
              <a:t>2/16/2026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F97AC3-DFFA-2AC7-2072-8536EDD238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D698DC-78AA-66BD-7204-9509428A370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94AC0-4022-4E33-A2EF-A8B46D71BF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500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www.signupgenius.com/go/2024TriHealthEAPExcellingatWorkandLife#/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E09A6D-8108-2B9E-889C-DDC3BDFDC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07" y="166354"/>
            <a:ext cx="6193410" cy="11037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4780"/>
                </a:solidFill>
                <a:latin typeface="Albra Bold" panose="00000800000000000000" pitchFamily="2" charset="0"/>
              </a:rPr>
              <a:t>What Can TriHealth EAP Do for You?</a:t>
            </a:r>
            <a:endParaRPr lang="en-US" dirty="0">
              <a:latin typeface="Albra Bold" panose="000008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EA53C9-040E-E747-5BE0-6C39A0CEC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4206" y="1411633"/>
            <a:ext cx="7362334" cy="457438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76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50" charset="0"/>
              </a:rPr>
              <a:t>Join TriHealth EAP for an upcoming webinar (60 mins)</a:t>
            </a:r>
            <a:br>
              <a:rPr lang="en-US" sz="76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50" charset="0"/>
              </a:rPr>
            </a:br>
            <a:r>
              <a:rPr lang="en-US" sz="7600" dirty="0">
                <a:solidFill>
                  <a:srgbClr val="0080B1"/>
                </a:solidFill>
                <a:latin typeface="Museo Sans 700" panose="02000000000000000000" pitchFamily="50" charset="0"/>
              </a:rPr>
              <a:t>Talk More, Text Less: Improve Your Health through Connection</a:t>
            </a:r>
          </a:p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This training highlights the vital role of authentic, face-to-face or voice conversations in promoting overall well-being. Participants will discover how meaningful human connection can ease stress, boost mental health, and foster stronger, more resilient relationships—far beyond what digital texting can offer.</a:t>
            </a:r>
          </a:p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8000" dirty="0">
                <a:solidFill>
                  <a:srgbClr val="0080B1"/>
                </a:solidFill>
                <a:latin typeface="Museo Sans 700" panose="02000000000000000000" pitchFamily="50" charset="0"/>
              </a:rPr>
              <a:t>Dates:</a:t>
            </a:r>
          </a:p>
          <a:p>
            <a:pPr marL="0" indent="0">
              <a:lnSpc>
                <a:spcPct val="124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7200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  <a:t>Wednesday, April 1, 10:00 a.m. </a:t>
            </a:r>
            <a:br>
              <a:rPr lang="en-US" sz="7200" i="1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</a:br>
            <a:r>
              <a:rPr lang="en-US" sz="7200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  <a:t>Thurs</a:t>
            </a:r>
            <a:r>
              <a:rPr lang="en-US" sz="7200" dirty="0">
                <a:latin typeface="Museo Sans 300" panose="02000000000000000000" pitchFamily="50" charset="0"/>
              </a:rPr>
              <a:t>day, April 9, 12:00 p.m.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en-US" sz="8000" dirty="0">
                <a:solidFill>
                  <a:srgbClr val="0080B1"/>
                </a:solidFill>
                <a:latin typeface="Museo Sans 700" panose="02000000000000000000" pitchFamily="50" charset="0"/>
              </a:rPr>
              <a:t>Register today!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Online at</a:t>
            </a:r>
            <a:r>
              <a:rPr lang="en-US" sz="7200" dirty="0">
                <a:latin typeface="Museo Sans 300" panose="02000000000000000000" pitchFamily="50" charset="0"/>
              </a:rPr>
              <a:t> </a:t>
            </a:r>
            <a:r>
              <a:rPr lang="en-US" sz="7200" dirty="0">
                <a:latin typeface="Museo Sans 300" panose="02000000000000000000" pitchFamily="50" charset="0"/>
                <a:hlinkClick r:id="rId2"/>
              </a:rPr>
              <a:t>TriHealthEAP.com</a:t>
            </a:r>
            <a:br>
              <a:rPr lang="en-US" sz="7200" dirty="0">
                <a:latin typeface="Museo Sans 300" panose="02000000000000000000" pitchFamily="50" charset="0"/>
              </a:rPr>
            </a:b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Call 513 977 2165</a:t>
            </a:r>
            <a:b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</a:b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Scan the QR Code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B186E0D-F13F-6049-85AC-E45F256A075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7606" t="690" r="44842" b="-690"/>
          <a:stretch>
            <a:fillRect/>
          </a:stretch>
        </p:blipFill>
        <p:spPr>
          <a:xfrm>
            <a:off x="7859713" y="0"/>
            <a:ext cx="4332287" cy="6073775"/>
          </a:xfrm>
        </p:spPr>
      </p:pic>
      <p:pic>
        <p:nvPicPr>
          <p:cNvPr id="7" name="Picture 6" descr="A qr code with a light bulb and check mark&#10;&#10;AI-generated content may be incorrect.">
            <a:extLst>
              <a:ext uri="{FF2B5EF4-FFF2-40B4-BE49-F238E27FC236}">
                <a16:creationId xmlns:a16="http://schemas.microsoft.com/office/drawing/2014/main" id="{A6B31AF7-FE02-5C1A-32E4-4540E8DFFA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670" y="3604618"/>
            <a:ext cx="2183439" cy="21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48179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7A53A69A-EA02-4C98-98E3-B4713D139303}"/>
</file>

<file path=customXml/itemProps2.xml><?xml version="1.0" encoding="utf-8"?>
<ds:datastoreItem xmlns:ds="http://schemas.openxmlformats.org/officeDocument/2006/customXml" ds:itemID="{5F39D0B2-7D2D-46D1-9F28-63C4701E2C94}"/>
</file>

<file path=customXml/itemProps3.xml><?xml version="1.0" encoding="utf-8"?>
<ds:datastoreItem xmlns:ds="http://schemas.openxmlformats.org/officeDocument/2006/customXml" ds:itemID="{229206A9-3711-4C62-B4D7-5FCA5B37C696}"/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121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Albra Bold</vt:lpstr>
      <vt:lpstr>Arial</vt:lpstr>
      <vt:lpstr>Calibri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What Can TriHealth EAP Do for You?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69</cp:revision>
  <dcterms:created xsi:type="dcterms:W3CDTF">2023-07-06T18:42:44Z</dcterms:created>
  <dcterms:modified xsi:type="dcterms:W3CDTF">2026-02-16T16:25:42Z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880200</vt:r8>
  </property>
</Properties>
</file>