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54223" y="2220812"/>
            <a:ext cx="207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5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26192" y="2761964"/>
            <a:ext cx="22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256455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1581" y="3971880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13340" y="4919506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448767" y="3985907"/>
            <a:ext cx="4829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80B1"/>
                </a:solidFill>
                <a:latin typeface="Museo Sans 300" panose="02000000000000000000" pitchFamily="50" charset="0"/>
              </a:rPr>
              <a:t>Keep a food log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35865" y="4905986"/>
            <a:ext cx="5487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80B1"/>
                </a:solidFill>
                <a:latin typeface="Museo Sans 300" panose="02000000000000000000" pitchFamily="50" charset="0"/>
              </a:rPr>
              <a:t>Track everything you eat or drink for 3–5 days—honesty matters! Then review your log to spot patterns.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7" t="635" r="44593" b="-635"/>
          <a:stretch/>
        </p:blipFill>
        <p:spPr>
          <a:xfrm>
            <a:off x="7432675" y="0"/>
            <a:ext cx="4751388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60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Courier New</vt:lpstr>
      <vt:lpstr>Museo Sans 100</vt:lpstr>
      <vt:lpstr>Museo Sans 300</vt:lpstr>
      <vt:lpstr>Museo Sans 500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47</cp:revision>
  <dcterms:created xsi:type="dcterms:W3CDTF">2023-07-06T18:42:44Z</dcterms:created>
  <dcterms:modified xsi:type="dcterms:W3CDTF">2025-08-20T13:24:27Z</dcterms:modified>
</cp:coreProperties>
</file>