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1"/>
    <a:srgbClr val="FFCE0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14" d="100"/>
          <a:sy n="114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4" y="465589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D8FD2639-D7F7-90F2-0440-0FF9EBEA835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3290" y="0"/>
            <a:ext cx="5068710" cy="609879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16751" y="2249855"/>
            <a:ext cx="207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16751" y="2682908"/>
            <a:ext cx="2235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80B1"/>
                </a:solidFill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190541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8171" y="3324125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1581" y="3971880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13340" y="4919506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460646" y="3950064"/>
            <a:ext cx="47538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80B1"/>
                </a:solidFill>
                <a:latin typeface="Museo Sans 300" panose="02000000000000000000" pitchFamily="50" charset="0"/>
              </a:rPr>
              <a:t>Practice deep breathing to help manage 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1019" y="4919506"/>
            <a:ext cx="5487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Reduce stress by consciously breathing deeply—inhaling through your nose and exhaling through your mouth</a:t>
            </a:r>
          </a:p>
        </p:txBody>
      </p:sp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58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Courier New</vt:lpstr>
      <vt:lpstr>Museo Sans 100</vt:lpstr>
      <vt:lpstr>Museo Sans 300</vt:lpstr>
      <vt:lpstr>Museo Sans 500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26</cp:revision>
  <dcterms:created xsi:type="dcterms:W3CDTF">2023-07-06T18:42:44Z</dcterms:created>
  <dcterms:modified xsi:type="dcterms:W3CDTF">2024-10-10T11:44:54Z</dcterms:modified>
</cp:coreProperties>
</file>