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handoutMasterIdLst>
    <p:handoutMasterId r:id="rId3"/>
  </p:handoutMasterIdLst>
  <p:sldIdLst>
    <p:sldId id="264" r:id="rId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67F"/>
    <a:srgbClr val="0080B1"/>
    <a:srgbClr val="FFCE01"/>
    <a:srgbClr val="0A122B"/>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441"/>
    <p:restoredTop sz="96327"/>
  </p:normalViewPr>
  <p:slideViewPr>
    <p:cSldViewPr snapToGrid="0">
      <p:cViewPr varScale="1">
        <p:scale>
          <a:sx n="114" d="100"/>
          <a:sy n="114" d="100"/>
        </p:scale>
        <p:origin x="564" y="84"/>
      </p:cViewPr>
      <p:guideLst/>
    </p:cSldViewPr>
  </p:slideViewPr>
  <p:notesTextViewPr>
    <p:cViewPr>
      <p:scale>
        <a:sx n="1" d="1"/>
        <a:sy n="1" d="1"/>
      </p:scale>
      <p:origin x="0" y="0"/>
    </p:cViewPr>
  </p:notesTextViewPr>
  <p:notesViewPr>
    <p:cSldViewPr snapToGrid="0">
      <p:cViewPr varScale="1">
        <p:scale>
          <a:sx n="84" d="100"/>
          <a:sy n="84" d="100"/>
        </p:scale>
        <p:origin x="3828" y="90"/>
      </p:cViewPr>
      <p:guideLst/>
    </p:cSldViewPr>
  </p:notes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handoutMaster" Target="handoutMasters/handout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2007184-C048-7D3A-27D6-3BC364065C2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3E1BF396-051E-4E5C-6515-750A17FCCB1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2B21D9-AC6D-4067-84CA-B43FA518E04E}" type="datetimeFigureOut">
              <a:rPr lang="en-US" smtClean="0"/>
              <a:t>10/10/2024</a:t>
            </a:fld>
            <a:endParaRPr lang="en-US" dirty="0"/>
          </a:p>
        </p:txBody>
      </p:sp>
      <p:sp>
        <p:nvSpPr>
          <p:cNvPr id="4" name="Footer Placeholder 3">
            <a:extLst>
              <a:ext uri="{FF2B5EF4-FFF2-40B4-BE49-F238E27FC236}">
                <a16:creationId xmlns:a16="http://schemas.microsoft.com/office/drawing/2014/main" id="{A0F97AC3-DFFA-2AC7-2072-8536EDD238D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F1D698DC-78AA-66BD-7204-9509428A370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0B94AC0-4022-4E33-A2EF-A8B46D71BF62}" type="slidenum">
              <a:rPr lang="en-US" smtClean="0"/>
              <a:t>‹#›</a:t>
            </a:fld>
            <a:endParaRPr lang="en-US" dirty="0"/>
          </a:p>
        </p:txBody>
      </p:sp>
    </p:spTree>
    <p:extLst>
      <p:ext uri="{BB962C8B-B14F-4D97-AF65-F5344CB8AC3E}">
        <p14:creationId xmlns:p14="http://schemas.microsoft.com/office/powerpoint/2010/main" val="3431500516"/>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0885B8D-7664-9F2D-A0C6-D9E43D4E978C}"/>
              </a:ext>
            </a:extLst>
          </p:cNvPr>
          <p:cNvSpPr/>
          <p:nvPr userDrawn="1"/>
        </p:nvSpPr>
        <p:spPr>
          <a:xfrm>
            <a:off x="0" y="0"/>
            <a:ext cx="12192000" cy="6858000"/>
          </a:xfrm>
          <a:prstGeom prst="rect">
            <a:avLst/>
          </a:prstGeom>
          <a:solidFill>
            <a:srgbClr val="0046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85F96C6-AD3E-0E2D-F01F-786E29BFB69D}"/>
              </a:ext>
            </a:extLst>
          </p:cNvPr>
          <p:cNvSpPr>
            <a:spLocks noGrp="1"/>
          </p:cNvSpPr>
          <p:nvPr>
            <p:ph type="ctrTitle"/>
          </p:nvPr>
        </p:nvSpPr>
        <p:spPr>
          <a:xfrm>
            <a:off x="647178" y="2335989"/>
            <a:ext cx="6865730" cy="2213961"/>
          </a:xfrm>
        </p:spPr>
        <p:txBody>
          <a:bodyPr anchor="b"/>
          <a:lstStyle>
            <a:lvl1pPr algn="l">
              <a:defRPr sz="6000">
                <a:solidFill>
                  <a:srgbClr val="FFCE01"/>
                </a:solidFill>
              </a:defRPr>
            </a:lvl1pPr>
          </a:lstStyle>
          <a:p>
            <a:r>
              <a:rPr lang="en-US" dirty="0"/>
              <a:t>Click to edit Master title style</a:t>
            </a:r>
          </a:p>
        </p:txBody>
      </p:sp>
      <p:sp>
        <p:nvSpPr>
          <p:cNvPr id="3" name="Subtitle 2">
            <a:extLst>
              <a:ext uri="{FF2B5EF4-FFF2-40B4-BE49-F238E27FC236}">
                <a16:creationId xmlns:a16="http://schemas.microsoft.com/office/drawing/2014/main" id="{7A447C90-AE28-FD29-5F80-76D585129391}"/>
              </a:ext>
            </a:extLst>
          </p:cNvPr>
          <p:cNvSpPr>
            <a:spLocks noGrp="1"/>
          </p:cNvSpPr>
          <p:nvPr>
            <p:ph type="subTitle" idx="1"/>
          </p:nvPr>
        </p:nvSpPr>
        <p:spPr>
          <a:xfrm>
            <a:off x="647179" y="4670854"/>
            <a:ext cx="6865729" cy="1810265"/>
          </a:xfrm>
        </p:spPr>
        <p:txBody>
          <a:bodyPr anchor="t"/>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7" name="Picture 6" descr="A white square with blue and yellow logo&#10;&#10;Description automatically generated with low confidence">
            <a:extLst>
              <a:ext uri="{FF2B5EF4-FFF2-40B4-BE49-F238E27FC236}">
                <a16:creationId xmlns:a16="http://schemas.microsoft.com/office/drawing/2014/main" id="{DEFB51C5-A4BF-77E5-BE59-1F11858AC12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158480" y="524510"/>
            <a:ext cx="5836920" cy="5836920"/>
          </a:xfrm>
          <a:prstGeom prst="rect">
            <a:avLst/>
          </a:prstGeom>
        </p:spPr>
      </p:pic>
    </p:spTree>
    <p:extLst>
      <p:ext uri="{BB962C8B-B14F-4D97-AF65-F5344CB8AC3E}">
        <p14:creationId xmlns:p14="http://schemas.microsoft.com/office/powerpoint/2010/main" val="193737199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34D7EE1-BCF7-1132-BA22-5E4AFEA05B66}"/>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pic>
        <p:nvPicPr>
          <p:cNvPr id="3" name="Picture 2">
            <a:extLst>
              <a:ext uri="{FF2B5EF4-FFF2-40B4-BE49-F238E27FC236}">
                <a16:creationId xmlns:a16="http://schemas.microsoft.com/office/drawing/2014/main" id="{C82091BB-6B04-5746-BD6D-8F1E75508B6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Tree>
    <p:extLst>
      <p:ext uri="{BB962C8B-B14F-4D97-AF65-F5344CB8AC3E}">
        <p14:creationId xmlns:p14="http://schemas.microsoft.com/office/powerpoint/2010/main" val="11493016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2A600C-C580-394D-0287-ECD28C6DC36C}"/>
              </a:ext>
            </a:extLst>
          </p:cNvPr>
          <p:cNvSpPr/>
          <p:nvPr userDrawn="1"/>
        </p:nvSpPr>
        <p:spPr>
          <a:xfrm>
            <a:off x="0" y="0"/>
            <a:ext cx="12192000" cy="6092347"/>
          </a:xfrm>
          <a:prstGeom prst="rect">
            <a:avLst/>
          </a:prstGeom>
          <a:solidFill>
            <a:srgbClr val="0046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1">
            <a:extLst>
              <a:ext uri="{FF2B5EF4-FFF2-40B4-BE49-F238E27FC236}">
                <a16:creationId xmlns:a16="http://schemas.microsoft.com/office/drawing/2014/main" id="{73BDC0A1-C863-1F67-20FA-351041E9BD28}"/>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pic>
        <p:nvPicPr>
          <p:cNvPr id="3" name="Picture 2">
            <a:extLst>
              <a:ext uri="{FF2B5EF4-FFF2-40B4-BE49-F238E27FC236}">
                <a16:creationId xmlns:a16="http://schemas.microsoft.com/office/drawing/2014/main" id="{AB9A353B-A421-7FA8-5CB5-F9B44B458232}"/>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Tree>
    <p:extLst>
      <p:ext uri="{BB962C8B-B14F-4D97-AF65-F5344CB8AC3E}">
        <p14:creationId xmlns:p14="http://schemas.microsoft.com/office/powerpoint/2010/main" val="10574330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41C813-222C-36E4-6B37-C1094DD96D17}"/>
              </a:ext>
            </a:extLst>
          </p:cNvPr>
          <p:cNvSpPr>
            <a:spLocks noGrp="1"/>
          </p:cNvSpPr>
          <p:nvPr>
            <p:ph type="title"/>
          </p:nvPr>
        </p:nvSpPr>
        <p:spPr>
          <a:xfrm>
            <a:off x="839788" y="457200"/>
            <a:ext cx="3932237" cy="1600200"/>
          </a:xfrm>
        </p:spPr>
        <p:txBody>
          <a:bodyPr anchor="b"/>
          <a:lstStyle>
            <a:lvl1pPr>
              <a:defRPr sz="3200">
                <a:solidFill>
                  <a:srgbClr val="00467F"/>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7539546B-9637-63F3-6C96-7433A7EB670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1B92EC5-9812-9387-767F-07FF7E87EAC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pic>
        <p:nvPicPr>
          <p:cNvPr id="5" name="Picture 4">
            <a:extLst>
              <a:ext uri="{FF2B5EF4-FFF2-40B4-BE49-F238E27FC236}">
                <a16:creationId xmlns:a16="http://schemas.microsoft.com/office/drawing/2014/main" id="{7BDA1DFC-6C83-E260-A48B-5500515EDBDD}"/>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pic>
        <p:nvPicPr>
          <p:cNvPr id="6" name="Picture 5">
            <a:extLst>
              <a:ext uri="{FF2B5EF4-FFF2-40B4-BE49-F238E27FC236}">
                <a16:creationId xmlns:a16="http://schemas.microsoft.com/office/drawing/2014/main" id="{46DEBD96-EFD4-7789-D326-A6DFAC6A5AA3}"/>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Tree>
    <p:extLst>
      <p:ext uri="{BB962C8B-B14F-4D97-AF65-F5344CB8AC3E}">
        <p14:creationId xmlns:p14="http://schemas.microsoft.com/office/powerpoint/2010/main" val="28570797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1_Content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3BC5B87-C10A-77B2-662B-62C9C88CA6D8}"/>
              </a:ext>
            </a:extLst>
          </p:cNvPr>
          <p:cNvSpPr/>
          <p:nvPr userDrawn="1"/>
        </p:nvSpPr>
        <p:spPr>
          <a:xfrm>
            <a:off x="0" y="0"/>
            <a:ext cx="12192000" cy="6092347"/>
          </a:xfrm>
          <a:prstGeom prst="rect">
            <a:avLst/>
          </a:prstGeom>
          <a:solidFill>
            <a:srgbClr val="0046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041C813-222C-36E4-6B37-C1094DD96D17}"/>
              </a:ext>
            </a:extLst>
          </p:cNvPr>
          <p:cNvSpPr>
            <a:spLocks noGrp="1"/>
          </p:cNvSpPr>
          <p:nvPr>
            <p:ph type="title"/>
          </p:nvPr>
        </p:nvSpPr>
        <p:spPr>
          <a:xfrm>
            <a:off x="839788" y="457200"/>
            <a:ext cx="3932237" cy="1600200"/>
          </a:xfrm>
        </p:spPr>
        <p:txBody>
          <a:bodyPr anchor="b"/>
          <a:lstStyle>
            <a:lvl1pPr>
              <a:defRPr sz="3200">
                <a:solidFill>
                  <a:srgbClr val="FFCE0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7539546B-9637-63F3-6C96-7433A7EB6706}"/>
              </a:ext>
            </a:extLst>
          </p:cNvPr>
          <p:cNvSpPr>
            <a:spLocks noGrp="1"/>
          </p:cNvSpPr>
          <p:nvPr>
            <p:ph idx="1"/>
          </p:nvPr>
        </p:nvSpPr>
        <p:spPr>
          <a:xfrm>
            <a:off x="5183188" y="987425"/>
            <a:ext cx="6172200" cy="4873625"/>
          </a:xfrm>
        </p:spPr>
        <p:txBody>
          <a:bodyPr/>
          <a:lstStyle>
            <a:lvl1pPr>
              <a:defRPr sz="3200">
                <a:solidFill>
                  <a:schemeClr val="bg1"/>
                </a:solidFill>
              </a:defRPr>
            </a:lvl1pPr>
            <a:lvl2pPr>
              <a:defRPr sz="2800">
                <a:solidFill>
                  <a:schemeClr val="bg1"/>
                </a:solidFill>
              </a:defRPr>
            </a:lvl2pPr>
            <a:lvl3pPr>
              <a:defRPr sz="2400">
                <a:solidFill>
                  <a:schemeClr val="bg1"/>
                </a:solidFill>
              </a:defRPr>
            </a:lvl3pPr>
            <a:lvl4pPr>
              <a:defRPr sz="2000">
                <a:solidFill>
                  <a:schemeClr val="bg1"/>
                </a:solidFill>
              </a:defRPr>
            </a:lvl4pPr>
            <a:lvl5pPr>
              <a:defRPr sz="2000">
                <a:solidFill>
                  <a:schemeClr val="bg1"/>
                </a:solidFill>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1B92EC5-9812-9387-767F-07FF7E87EACF}"/>
              </a:ext>
            </a:extLst>
          </p:cNvPr>
          <p:cNvSpPr>
            <a:spLocks noGrp="1"/>
          </p:cNvSpPr>
          <p:nvPr>
            <p:ph type="body" sz="half" idx="2"/>
          </p:nvPr>
        </p:nvSpPr>
        <p:spPr>
          <a:xfrm>
            <a:off x="839788" y="2057400"/>
            <a:ext cx="3932237" cy="3811588"/>
          </a:xfrm>
        </p:spPr>
        <p:txBody>
          <a:bodyPr/>
          <a:lstStyle>
            <a:lvl1pPr marL="0" indent="0">
              <a:buNone/>
              <a:defRPr sz="1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pic>
        <p:nvPicPr>
          <p:cNvPr id="7" name="Picture 6">
            <a:extLst>
              <a:ext uri="{FF2B5EF4-FFF2-40B4-BE49-F238E27FC236}">
                <a16:creationId xmlns:a16="http://schemas.microsoft.com/office/drawing/2014/main" id="{B03ABEB7-FCC7-62F0-C3BF-C5B5ED9DBDBF}"/>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pic>
        <p:nvPicPr>
          <p:cNvPr id="8" name="Picture 7">
            <a:extLst>
              <a:ext uri="{FF2B5EF4-FFF2-40B4-BE49-F238E27FC236}">
                <a16:creationId xmlns:a16="http://schemas.microsoft.com/office/drawing/2014/main" id="{BF82D1CB-2BF0-B7BA-D071-1D733BAD75F6}"/>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Tree>
    <p:extLst>
      <p:ext uri="{BB962C8B-B14F-4D97-AF65-F5344CB8AC3E}">
        <p14:creationId xmlns:p14="http://schemas.microsoft.com/office/powerpoint/2010/main" val="2129381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with Photo Team Memb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0D0A571-1458-AEE5-9A32-FC7FC94661E2}"/>
              </a:ext>
            </a:extLst>
          </p:cNvPr>
          <p:cNvSpPr/>
          <p:nvPr userDrawn="1"/>
        </p:nvSpPr>
        <p:spPr>
          <a:xfrm>
            <a:off x="6935788" y="0"/>
            <a:ext cx="5256212" cy="6858000"/>
          </a:xfrm>
          <a:prstGeom prst="rect">
            <a:avLst/>
          </a:prstGeom>
          <a:solidFill>
            <a:srgbClr val="0046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041C813-222C-36E4-6B37-C1094DD96D17}"/>
              </a:ext>
            </a:extLst>
          </p:cNvPr>
          <p:cNvSpPr>
            <a:spLocks noGrp="1"/>
          </p:cNvSpPr>
          <p:nvPr>
            <p:ph type="title"/>
          </p:nvPr>
        </p:nvSpPr>
        <p:spPr>
          <a:xfrm>
            <a:off x="839788" y="457200"/>
            <a:ext cx="5256212" cy="1600200"/>
          </a:xfrm>
        </p:spPr>
        <p:txBody>
          <a:bodyPr anchor="b"/>
          <a:lstStyle>
            <a:lvl1pPr>
              <a:defRPr sz="3200">
                <a:solidFill>
                  <a:srgbClr val="00467F"/>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7539546B-9637-63F3-6C96-7433A7EB6706}"/>
              </a:ext>
            </a:extLst>
          </p:cNvPr>
          <p:cNvSpPr>
            <a:spLocks noGrp="1"/>
          </p:cNvSpPr>
          <p:nvPr>
            <p:ph idx="1"/>
          </p:nvPr>
        </p:nvSpPr>
        <p:spPr>
          <a:xfrm>
            <a:off x="839788" y="2080260"/>
            <a:ext cx="5256212" cy="38252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FA9C922E-4F10-468B-02CF-C35B3E6245B1}"/>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5905500"/>
            <a:ext cx="12192000" cy="952500"/>
          </a:xfrm>
          <a:prstGeom prst="rect">
            <a:avLst/>
          </a:prstGeom>
        </p:spPr>
      </p:pic>
      <p:pic>
        <p:nvPicPr>
          <p:cNvPr id="6" name="Picture 5">
            <a:extLst>
              <a:ext uri="{FF2B5EF4-FFF2-40B4-BE49-F238E27FC236}">
                <a16:creationId xmlns:a16="http://schemas.microsoft.com/office/drawing/2014/main" id="{16BA4514-9801-6E84-722A-68FC5BBB3448}"/>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9445215" y="3992880"/>
            <a:ext cx="3967480" cy="3967480"/>
          </a:xfrm>
          <a:prstGeom prst="rect">
            <a:avLst/>
          </a:prstGeom>
        </p:spPr>
      </p:pic>
      <p:pic>
        <p:nvPicPr>
          <p:cNvPr id="8" name="Picture 7">
            <a:extLst>
              <a:ext uri="{FF2B5EF4-FFF2-40B4-BE49-F238E27FC236}">
                <a16:creationId xmlns:a16="http://schemas.microsoft.com/office/drawing/2014/main" id="{B98EBB77-69D0-7A43-F710-FCFDD168F293}"/>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64" y="6731636"/>
            <a:ext cx="12191936" cy="126364"/>
          </a:xfrm>
          <a:prstGeom prst="rect">
            <a:avLst/>
          </a:prstGeom>
        </p:spPr>
      </p:pic>
      <p:sp>
        <p:nvSpPr>
          <p:cNvPr id="9" name="Title 1">
            <a:extLst>
              <a:ext uri="{FF2B5EF4-FFF2-40B4-BE49-F238E27FC236}">
                <a16:creationId xmlns:a16="http://schemas.microsoft.com/office/drawing/2014/main" id="{75B3315F-C099-C2CF-6360-F66CBE684041}"/>
              </a:ext>
            </a:extLst>
          </p:cNvPr>
          <p:cNvSpPr txBox="1">
            <a:spLocks/>
          </p:cNvSpPr>
          <p:nvPr userDrawn="1"/>
        </p:nvSpPr>
        <p:spPr>
          <a:xfrm>
            <a:off x="7934960" y="934720"/>
            <a:ext cx="3417252" cy="386842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0" i="0" kern="1200">
                <a:solidFill>
                  <a:srgbClr val="00467F"/>
                </a:solidFill>
                <a:latin typeface="Museo Sans 500" panose="02000000000000000000" pitchFamily="2" charset="77"/>
                <a:ea typeface="+mj-ea"/>
                <a:cs typeface="+mj-cs"/>
              </a:defRPr>
            </a:lvl1pPr>
          </a:lstStyle>
          <a:p>
            <a:r>
              <a:rPr lang="en-US" sz="4000" b="0" i="0" dirty="0">
                <a:solidFill>
                  <a:srgbClr val="FFCE01"/>
                </a:solidFill>
                <a:latin typeface="Museo Sans 100" panose="02000000000000000000" pitchFamily="2" charset="77"/>
              </a:rPr>
              <a:t>Click to edit Master title style</a:t>
            </a:r>
          </a:p>
        </p:txBody>
      </p:sp>
    </p:spTree>
    <p:extLst>
      <p:ext uri="{BB962C8B-B14F-4D97-AF65-F5344CB8AC3E}">
        <p14:creationId xmlns:p14="http://schemas.microsoft.com/office/powerpoint/2010/main" val="11770901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ictu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D56576-AF9D-A137-DA4D-D2D2BB5B528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4F2D84B-DB6A-F876-8489-D2B7DB10705A}"/>
              </a:ext>
            </a:extLst>
          </p:cNvPr>
          <p:cNvSpPr>
            <a:spLocks noGrp="1"/>
          </p:cNvSpPr>
          <p:nvPr>
            <p:ph type="pic" idx="1"/>
          </p:nvPr>
        </p:nvSpPr>
        <p:spPr>
          <a:xfrm>
            <a:off x="5183188" y="987425"/>
            <a:ext cx="6049104"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7DE4F248-FCAE-2A7D-17FD-18729C72B40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pic>
        <p:nvPicPr>
          <p:cNvPr id="5" name="Picture 4">
            <a:extLst>
              <a:ext uri="{FF2B5EF4-FFF2-40B4-BE49-F238E27FC236}">
                <a16:creationId xmlns:a16="http://schemas.microsoft.com/office/drawing/2014/main" id="{5B985BA9-AC96-4B49-813B-ECC877EDCE4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pic>
        <p:nvPicPr>
          <p:cNvPr id="6" name="Picture 5">
            <a:extLst>
              <a:ext uri="{FF2B5EF4-FFF2-40B4-BE49-F238E27FC236}">
                <a16:creationId xmlns:a16="http://schemas.microsoft.com/office/drawing/2014/main" id="{1B1EAA34-D329-B729-9E32-31753762A6F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Tree>
    <p:extLst>
      <p:ext uri="{BB962C8B-B14F-4D97-AF65-F5344CB8AC3E}">
        <p14:creationId xmlns:p14="http://schemas.microsoft.com/office/powerpoint/2010/main" val="20613776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icture 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DFD1823-7CA4-E9AC-85D5-618DA5394A5E}"/>
              </a:ext>
            </a:extLst>
          </p:cNvPr>
          <p:cNvSpPr/>
          <p:nvPr userDrawn="1"/>
        </p:nvSpPr>
        <p:spPr>
          <a:xfrm>
            <a:off x="0" y="0"/>
            <a:ext cx="12192000" cy="6092347"/>
          </a:xfrm>
          <a:prstGeom prst="rect">
            <a:avLst/>
          </a:prstGeom>
          <a:solidFill>
            <a:srgbClr val="0046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46CF2073-52B2-A357-5289-3319E5A07951}"/>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pic>
        <p:nvPicPr>
          <p:cNvPr id="9" name="Picture 8">
            <a:extLst>
              <a:ext uri="{FF2B5EF4-FFF2-40B4-BE49-F238E27FC236}">
                <a16:creationId xmlns:a16="http://schemas.microsoft.com/office/drawing/2014/main" id="{28CFCCA6-2C38-CE35-D74B-C52751E56691}"/>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
        <p:nvSpPr>
          <p:cNvPr id="2" name="Title 1">
            <a:extLst>
              <a:ext uri="{FF2B5EF4-FFF2-40B4-BE49-F238E27FC236}">
                <a16:creationId xmlns:a16="http://schemas.microsoft.com/office/drawing/2014/main" id="{AED56576-AF9D-A137-DA4D-D2D2BB5B5289}"/>
              </a:ext>
            </a:extLst>
          </p:cNvPr>
          <p:cNvSpPr>
            <a:spLocks noGrp="1"/>
          </p:cNvSpPr>
          <p:nvPr>
            <p:ph type="title"/>
          </p:nvPr>
        </p:nvSpPr>
        <p:spPr>
          <a:xfrm>
            <a:off x="839788" y="457200"/>
            <a:ext cx="3932237" cy="1600200"/>
          </a:xfrm>
        </p:spPr>
        <p:txBody>
          <a:bodyPr anchor="b"/>
          <a:lstStyle>
            <a:lvl1pPr>
              <a:defRPr sz="3200">
                <a:solidFill>
                  <a:srgbClr val="FFCE01"/>
                </a:solidFill>
              </a:defRPr>
            </a:lvl1pPr>
          </a:lstStyle>
          <a:p>
            <a:r>
              <a:rPr lang="en-US" dirty="0"/>
              <a:t>Click to edit Master title style</a:t>
            </a:r>
          </a:p>
        </p:txBody>
      </p:sp>
      <p:sp>
        <p:nvSpPr>
          <p:cNvPr id="3" name="Picture Placeholder 2">
            <a:extLst>
              <a:ext uri="{FF2B5EF4-FFF2-40B4-BE49-F238E27FC236}">
                <a16:creationId xmlns:a16="http://schemas.microsoft.com/office/drawing/2014/main" id="{84F2D84B-DB6A-F876-8489-D2B7DB10705A}"/>
              </a:ext>
            </a:extLst>
          </p:cNvPr>
          <p:cNvSpPr>
            <a:spLocks noGrp="1"/>
          </p:cNvSpPr>
          <p:nvPr>
            <p:ph type="pic" idx="1"/>
          </p:nvPr>
        </p:nvSpPr>
        <p:spPr>
          <a:xfrm>
            <a:off x="5611812" y="987426"/>
            <a:ext cx="5620479" cy="4299582"/>
          </a:xfrm>
          <a:solidFill>
            <a:schemeClr val="bg1"/>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7DE4F248-FCAE-2A7D-17FD-18729C72B405}"/>
              </a:ext>
            </a:extLst>
          </p:cNvPr>
          <p:cNvSpPr>
            <a:spLocks noGrp="1"/>
          </p:cNvSpPr>
          <p:nvPr>
            <p:ph type="body" sz="half" idx="2"/>
          </p:nvPr>
        </p:nvSpPr>
        <p:spPr>
          <a:xfrm>
            <a:off x="839788" y="2057400"/>
            <a:ext cx="3932237" cy="3811588"/>
          </a:xfrm>
        </p:spPr>
        <p:txBody>
          <a:bodyPr/>
          <a:lstStyle>
            <a:lvl1pPr marL="0" indent="0">
              <a:buNone/>
              <a:defRPr sz="1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90065282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losin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6967C75-272B-E397-44F8-4EFA650EA513}"/>
              </a:ext>
            </a:extLst>
          </p:cNvPr>
          <p:cNvSpPr/>
          <p:nvPr userDrawn="1"/>
        </p:nvSpPr>
        <p:spPr>
          <a:xfrm>
            <a:off x="0" y="0"/>
            <a:ext cx="12192000" cy="6858000"/>
          </a:xfrm>
          <a:prstGeom prst="rect">
            <a:avLst/>
          </a:prstGeom>
          <a:solidFill>
            <a:srgbClr val="0046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white square with blue and yellow logo&#10;&#10;Description automatically generated with low confidence">
            <a:extLst>
              <a:ext uri="{FF2B5EF4-FFF2-40B4-BE49-F238E27FC236}">
                <a16:creationId xmlns:a16="http://schemas.microsoft.com/office/drawing/2014/main" id="{E6EE2FF7-BD60-6F9E-565F-E09EF030EEF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158480" y="524510"/>
            <a:ext cx="5836920" cy="5836920"/>
          </a:xfrm>
          <a:prstGeom prst="rect">
            <a:avLst/>
          </a:prstGeom>
        </p:spPr>
      </p:pic>
      <p:sp>
        <p:nvSpPr>
          <p:cNvPr id="7" name="Title 1">
            <a:extLst>
              <a:ext uri="{FF2B5EF4-FFF2-40B4-BE49-F238E27FC236}">
                <a16:creationId xmlns:a16="http://schemas.microsoft.com/office/drawing/2014/main" id="{8FDB9CEA-9E4B-6EB6-48C2-6215F57C0869}"/>
              </a:ext>
            </a:extLst>
          </p:cNvPr>
          <p:cNvSpPr>
            <a:spLocks noGrp="1"/>
          </p:cNvSpPr>
          <p:nvPr>
            <p:ph type="title" hasCustomPrompt="1"/>
          </p:nvPr>
        </p:nvSpPr>
        <p:spPr>
          <a:xfrm>
            <a:off x="831850" y="2310714"/>
            <a:ext cx="4776470" cy="3104566"/>
          </a:xfrm>
        </p:spPr>
        <p:txBody>
          <a:bodyPr anchor="ctr"/>
          <a:lstStyle>
            <a:lvl1pPr>
              <a:lnSpc>
                <a:spcPct val="70000"/>
              </a:lnSpc>
              <a:defRPr sz="6000">
                <a:solidFill>
                  <a:srgbClr val="FFCE01"/>
                </a:solidFill>
              </a:defRPr>
            </a:lvl1pPr>
          </a:lstStyle>
          <a:p>
            <a:r>
              <a:rPr lang="en-US" dirty="0"/>
              <a:t>Thank you.</a:t>
            </a:r>
          </a:p>
        </p:txBody>
      </p:sp>
      <p:pic>
        <p:nvPicPr>
          <p:cNvPr id="2" name="Picture 1">
            <a:extLst>
              <a:ext uri="{FF2B5EF4-FFF2-40B4-BE49-F238E27FC236}">
                <a16:creationId xmlns:a16="http://schemas.microsoft.com/office/drawing/2014/main" id="{E9E95AE4-993F-9EC4-1933-8C8B69BAC732}"/>
              </a:ext>
            </a:extLst>
          </p:cNvPr>
          <p:cNvPicPr>
            <a:picLocks/>
          </p:cNvPicPr>
          <p:nvPr userDrawn="1"/>
        </p:nvPicPr>
        <p:blipFill>
          <a:blip r:embed="rId3" cstate="email">
            <a:extLst>
              <a:ext uri="{28A0092B-C50C-407E-A947-70E740481C1C}">
                <a14:useLocalDpi xmlns:a14="http://schemas.microsoft.com/office/drawing/2010/main"/>
              </a:ext>
            </a:extLst>
          </a:blip>
          <a:srcRect/>
          <a:stretch/>
        </p:blipFill>
        <p:spPr>
          <a:xfrm>
            <a:off x="0" y="4443946"/>
            <a:ext cx="4572000" cy="126364"/>
          </a:xfrm>
          <a:prstGeom prst="rect">
            <a:avLst/>
          </a:prstGeom>
        </p:spPr>
      </p:pic>
    </p:spTree>
    <p:extLst>
      <p:ext uri="{BB962C8B-B14F-4D97-AF65-F5344CB8AC3E}">
        <p14:creationId xmlns:p14="http://schemas.microsoft.com/office/powerpoint/2010/main" val="31685159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Team Memb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A32C2FA-9C41-0BC1-CF2F-EBEC12D48391}"/>
              </a:ext>
            </a:extLst>
          </p:cNvPr>
          <p:cNvSpPr/>
          <p:nvPr userDrawn="1"/>
        </p:nvSpPr>
        <p:spPr>
          <a:xfrm>
            <a:off x="0" y="0"/>
            <a:ext cx="12192000" cy="6858000"/>
          </a:xfrm>
          <a:prstGeom prst="rect">
            <a:avLst/>
          </a:prstGeom>
          <a:solidFill>
            <a:srgbClr val="0046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8EB1503B-D387-BEC7-0C1C-A3A9A8A41E27}"/>
              </a:ext>
            </a:extLst>
          </p:cNvPr>
          <p:cNvSpPr>
            <a:spLocks noGrp="1"/>
          </p:cNvSpPr>
          <p:nvPr>
            <p:ph type="title"/>
          </p:nvPr>
        </p:nvSpPr>
        <p:spPr>
          <a:xfrm>
            <a:off x="831850" y="1709738"/>
            <a:ext cx="8472788" cy="2852737"/>
          </a:xfrm>
        </p:spPr>
        <p:txBody>
          <a:bodyPr anchor="b"/>
          <a:lstStyle>
            <a:lvl1pPr>
              <a:defRPr sz="6000">
                <a:solidFill>
                  <a:srgbClr val="FFCE01"/>
                </a:solidFill>
              </a:defRPr>
            </a:lvl1pPr>
          </a:lstStyle>
          <a:p>
            <a:r>
              <a:rPr lang="en-US" dirty="0"/>
              <a:t>Click to edit Master title style</a:t>
            </a:r>
          </a:p>
        </p:txBody>
      </p:sp>
      <p:sp>
        <p:nvSpPr>
          <p:cNvPr id="3" name="Text Placeholder 2">
            <a:extLst>
              <a:ext uri="{FF2B5EF4-FFF2-40B4-BE49-F238E27FC236}">
                <a16:creationId xmlns:a16="http://schemas.microsoft.com/office/drawing/2014/main" id="{57F47C00-3879-88F7-3B00-8B8858D8FF9D}"/>
              </a:ext>
            </a:extLst>
          </p:cNvPr>
          <p:cNvSpPr>
            <a:spLocks noGrp="1"/>
          </p:cNvSpPr>
          <p:nvPr>
            <p:ph type="body" idx="1"/>
          </p:nvPr>
        </p:nvSpPr>
        <p:spPr>
          <a:xfrm>
            <a:off x="831850" y="4589463"/>
            <a:ext cx="8472788" cy="131603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pic>
        <p:nvPicPr>
          <p:cNvPr id="5" name="Picture 4">
            <a:extLst>
              <a:ext uri="{FF2B5EF4-FFF2-40B4-BE49-F238E27FC236}">
                <a16:creationId xmlns:a16="http://schemas.microsoft.com/office/drawing/2014/main" id="{A679E98B-B2FF-26D0-0E08-A19F86E480E1}"/>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5905500"/>
            <a:ext cx="12192000" cy="952500"/>
          </a:xfrm>
          <a:prstGeom prst="rect">
            <a:avLst/>
          </a:prstGeom>
        </p:spPr>
      </p:pic>
      <p:pic>
        <p:nvPicPr>
          <p:cNvPr id="12" name="Picture 11">
            <a:extLst>
              <a:ext uri="{FF2B5EF4-FFF2-40B4-BE49-F238E27FC236}">
                <a16:creationId xmlns:a16="http://schemas.microsoft.com/office/drawing/2014/main" id="{E07410E6-7DBB-410E-B04F-E4D2DA063F89}"/>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9445215" y="3992880"/>
            <a:ext cx="3967480" cy="3967480"/>
          </a:xfrm>
          <a:prstGeom prst="rect">
            <a:avLst/>
          </a:prstGeom>
        </p:spPr>
      </p:pic>
      <p:pic>
        <p:nvPicPr>
          <p:cNvPr id="13" name="Picture 12">
            <a:extLst>
              <a:ext uri="{FF2B5EF4-FFF2-40B4-BE49-F238E27FC236}">
                <a16:creationId xmlns:a16="http://schemas.microsoft.com/office/drawing/2014/main" id="{FD1FCF3C-581A-C590-3E30-9AE3A39CF2FF}"/>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64" y="6731636"/>
            <a:ext cx="12191936" cy="126364"/>
          </a:xfrm>
          <a:prstGeom prst="rect">
            <a:avLst/>
          </a:prstGeom>
        </p:spPr>
      </p:pic>
    </p:spTree>
    <p:extLst>
      <p:ext uri="{BB962C8B-B14F-4D97-AF65-F5344CB8AC3E}">
        <p14:creationId xmlns:p14="http://schemas.microsoft.com/office/powerpoint/2010/main" val="27956158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1_Section Header Team Memb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D3FAE5B-B2A1-047F-ADDD-82498F1BB31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5905500"/>
            <a:ext cx="12192000" cy="952500"/>
          </a:xfrm>
          <a:prstGeom prst="rect">
            <a:avLst/>
          </a:prstGeom>
        </p:spPr>
      </p:pic>
      <p:sp>
        <p:nvSpPr>
          <p:cNvPr id="2" name="Title 1">
            <a:extLst>
              <a:ext uri="{FF2B5EF4-FFF2-40B4-BE49-F238E27FC236}">
                <a16:creationId xmlns:a16="http://schemas.microsoft.com/office/drawing/2014/main" id="{8EB1503B-D387-BEC7-0C1C-A3A9A8A41E27}"/>
              </a:ext>
            </a:extLst>
          </p:cNvPr>
          <p:cNvSpPr>
            <a:spLocks noGrp="1"/>
          </p:cNvSpPr>
          <p:nvPr>
            <p:ph type="title"/>
          </p:nvPr>
        </p:nvSpPr>
        <p:spPr>
          <a:xfrm>
            <a:off x="831850" y="1709738"/>
            <a:ext cx="8472788" cy="2852737"/>
          </a:xfrm>
        </p:spPr>
        <p:txBody>
          <a:bodyPr anchor="b"/>
          <a:lstStyle>
            <a:lvl1pPr>
              <a:defRPr sz="6000">
                <a:solidFill>
                  <a:srgbClr val="FFCE01"/>
                </a:solidFill>
              </a:defRPr>
            </a:lvl1pPr>
          </a:lstStyle>
          <a:p>
            <a:r>
              <a:rPr lang="en-US" dirty="0"/>
              <a:t>Click to edit Master title style</a:t>
            </a:r>
          </a:p>
        </p:txBody>
      </p:sp>
      <p:sp>
        <p:nvSpPr>
          <p:cNvPr id="3" name="Text Placeholder 2">
            <a:extLst>
              <a:ext uri="{FF2B5EF4-FFF2-40B4-BE49-F238E27FC236}">
                <a16:creationId xmlns:a16="http://schemas.microsoft.com/office/drawing/2014/main" id="{57F47C00-3879-88F7-3B00-8B8858D8FF9D}"/>
              </a:ext>
            </a:extLst>
          </p:cNvPr>
          <p:cNvSpPr>
            <a:spLocks noGrp="1"/>
          </p:cNvSpPr>
          <p:nvPr>
            <p:ph type="body" idx="1"/>
          </p:nvPr>
        </p:nvSpPr>
        <p:spPr>
          <a:xfrm>
            <a:off x="831850" y="4589463"/>
            <a:ext cx="8472788" cy="1316037"/>
          </a:xfrm>
        </p:spPr>
        <p:txBody>
          <a:bodyPr/>
          <a:lstStyle>
            <a:lvl1pPr marL="0" indent="0">
              <a:buNone/>
              <a:defRPr sz="2400">
                <a:solidFill>
                  <a:srgbClr val="00467F"/>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pic>
        <p:nvPicPr>
          <p:cNvPr id="8" name="Picture 7">
            <a:extLst>
              <a:ext uri="{FF2B5EF4-FFF2-40B4-BE49-F238E27FC236}">
                <a16:creationId xmlns:a16="http://schemas.microsoft.com/office/drawing/2014/main" id="{599AB305-43DF-86A6-5CDD-FCC416DE872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9445215" y="3992880"/>
            <a:ext cx="3967480" cy="3967480"/>
          </a:xfrm>
          <a:prstGeom prst="rect">
            <a:avLst/>
          </a:prstGeom>
        </p:spPr>
      </p:pic>
      <p:pic>
        <p:nvPicPr>
          <p:cNvPr id="11" name="Picture 10">
            <a:extLst>
              <a:ext uri="{FF2B5EF4-FFF2-40B4-BE49-F238E27FC236}">
                <a16:creationId xmlns:a16="http://schemas.microsoft.com/office/drawing/2014/main" id="{7C6A3C1E-54FC-9E05-BCD5-6FADD0566283}"/>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64" y="6731636"/>
            <a:ext cx="12191936" cy="126364"/>
          </a:xfrm>
          <a:prstGeom prst="rect">
            <a:avLst/>
          </a:prstGeom>
        </p:spPr>
      </p:pic>
    </p:spTree>
    <p:extLst>
      <p:ext uri="{BB962C8B-B14F-4D97-AF65-F5344CB8AC3E}">
        <p14:creationId xmlns:p14="http://schemas.microsoft.com/office/powerpoint/2010/main" val="25930317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9AD899-1617-281D-9327-CC025CDB8807}"/>
              </a:ext>
            </a:extLst>
          </p:cNvPr>
          <p:cNvSpPr>
            <a:spLocks noGrp="1"/>
          </p:cNvSpPr>
          <p:nvPr>
            <p:ph type="title"/>
          </p:nvPr>
        </p:nvSpPr>
        <p:spPr/>
        <p:txBody>
          <a:bodyPr/>
          <a:lstStyle>
            <a:lvl1pPr>
              <a:defRPr>
                <a:solidFill>
                  <a:srgbClr val="00467F"/>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A5F9EEA-F1BA-DD48-CA4C-D40D962EDB12}"/>
              </a:ext>
            </a:extLst>
          </p:cNvPr>
          <p:cNvSpPr>
            <a:spLocks noGrp="1"/>
          </p:cNvSpPr>
          <p:nvPr>
            <p:ph idx="1"/>
          </p:nvPr>
        </p:nvSpPr>
        <p:spPr>
          <a:xfrm>
            <a:off x="838200" y="1825625"/>
            <a:ext cx="10515600" cy="4079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996657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Blu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24759AE-CE85-6B2A-5C4F-3392C74ABD6F}"/>
              </a:ext>
            </a:extLst>
          </p:cNvPr>
          <p:cNvSpPr/>
          <p:nvPr userDrawn="1"/>
        </p:nvSpPr>
        <p:spPr>
          <a:xfrm>
            <a:off x="0" y="0"/>
            <a:ext cx="12192000" cy="6092347"/>
          </a:xfrm>
          <a:prstGeom prst="rect">
            <a:avLst/>
          </a:prstGeom>
          <a:solidFill>
            <a:srgbClr val="0046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569AD899-1617-281D-9327-CC025CDB8807}"/>
              </a:ext>
            </a:extLst>
          </p:cNvPr>
          <p:cNvSpPr>
            <a:spLocks noGrp="1"/>
          </p:cNvSpPr>
          <p:nvPr>
            <p:ph type="title"/>
          </p:nvPr>
        </p:nvSpPr>
        <p:spPr/>
        <p:txBody>
          <a:bodyPr/>
          <a:lstStyle>
            <a:lvl1pPr>
              <a:defRPr>
                <a:solidFill>
                  <a:srgbClr val="FFCE0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A5F9EEA-F1BA-DD48-CA4C-D40D962EDB12}"/>
              </a:ext>
            </a:extLst>
          </p:cNvPr>
          <p:cNvSpPr>
            <a:spLocks noGrp="1"/>
          </p:cNvSpPr>
          <p:nvPr>
            <p:ph idx="1"/>
          </p:nvPr>
        </p:nvSpPr>
        <p:spPr>
          <a:xfrm>
            <a:off x="838200" y="1825625"/>
            <a:ext cx="10515600" cy="407987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8" name="Picture 7">
            <a:extLst>
              <a:ext uri="{FF2B5EF4-FFF2-40B4-BE49-F238E27FC236}">
                <a16:creationId xmlns:a16="http://schemas.microsoft.com/office/drawing/2014/main" id="{C9DEA0FC-2F67-8F4E-94F8-D6878C3D10E8}"/>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pic>
        <p:nvPicPr>
          <p:cNvPr id="9" name="Picture 8">
            <a:extLst>
              <a:ext uri="{FF2B5EF4-FFF2-40B4-BE49-F238E27FC236}">
                <a16:creationId xmlns:a16="http://schemas.microsoft.com/office/drawing/2014/main" id="{F303A909-388F-4D6E-ACA6-0521A7C6928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Tree>
    <p:extLst>
      <p:ext uri="{BB962C8B-B14F-4D97-AF65-F5344CB8AC3E}">
        <p14:creationId xmlns:p14="http://schemas.microsoft.com/office/powerpoint/2010/main" val="8867882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B6C0AD-4107-42AC-4D97-C628DE54B1E0}"/>
              </a:ext>
            </a:extLst>
          </p:cNvPr>
          <p:cNvSpPr>
            <a:spLocks noGrp="1"/>
          </p:cNvSpPr>
          <p:nvPr>
            <p:ph type="title"/>
          </p:nvPr>
        </p:nvSpPr>
        <p:spPr/>
        <p:txBody>
          <a:bodyPr/>
          <a:lstStyle>
            <a:lvl1pPr>
              <a:defRPr>
                <a:solidFill>
                  <a:srgbClr val="00467F"/>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079AF4FD-CF45-7B56-008B-9738DF76B53B}"/>
              </a:ext>
            </a:extLst>
          </p:cNvPr>
          <p:cNvSpPr>
            <a:spLocks noGrp="1"/>
          </p:cNvSpPr>
          <p:nvPr>
            <p:ph sz="half" idx="1"/>
          </p:nvPr>
        </p:nvSpPr>
        <p:spPr>
          <a:xfrm>
            <a:off x="838200" y="1825625"/>
            <a:ext cx="5181600" cy="40493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7F2267E-EC02-299F-0BD0-C069E400F8FC}"/>
              </a:ext>
            </a:extLst>
          </p:cNvPr>
          <p:cNvSpPr>
            <a:spLocks noGrp="1"/>
          </p:cNvSpPr>
          <p:nvPr>
            <p:ph sz="half" idx="2"/>
          </p:nvPr>
        </p:nvSpPr>
        <p:spPr>
          <a:xfrm>
            <a:off x="6172200" y="1825625"/>
            <a:ext cx="5181600" cy="40493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9" name="Picture 8">
            <a:extLst>
              <a:ext uri="{FF2B5EF4-FFF2-40B4-BE49-F238E27FC236}">
                <a16:creationId xmlns:a16="http://schemas.microsoft.com/office/drawing/2014/main" id="{96313DF2-4756-779A-E466-84F4509CF343}"/>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pic>
        <p:nvPicPr>
          <p:cNvPr id="10" name="Picture 9">
            <a:extLst>
              <a:ext uri="{FF2B5EF4-FFF2-40B4-BE49-F238E27FC236}">
                <a16:creationId xmlns:a16="http://schemas.microsoft.com/office/drawing/2014/main" id="{2CA3E7F6-D171-E2C6-9E15-8D45AC24BA45}"/>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Tree>
    <p:extLst>
      <p:ext uri="{BB962C8B-B14F-4D97-AF65-F5344CB8AC3E}">
        <p14:creationId xmlns:p14="http://schemas.microsoft.com/office/powerpoint/2010/main" val="9781073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Two Content Blu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818A07C-45EC-235E-A407-F1C9F31709EB}"/>
              </a:ext>
            </a:extLst>
          </p:cNvPr>
          <p:cNvSpPr/>
          <p:nvPr userDrawn="1"/>
        </p:nvSpPr>
        <p:spPr>
          <a:xfrm>
            <a:off x="0" y="0"/>
            <a:ext cx="12192000" cy="6092347"/>
          </a:xfrm>
          <a:prstGeom prst="rect">
            <a:avLst/>
          </a:prstGeom>
          <a:solidFill>
            <a:srgbClr val="0046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1BCCC407-E647-D952-11D7-5186B11EA36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sp>
        <p:nvSpPr>
          <p:cNvPr id="2" name="Title 1">
            <a:extLst>
              <a:ext uri="{FF2B5EF4-FFF2-40B4-BE49-F238E27FC236}">
                <a16:creationId xmlns:a16="http://schemas.microsoft.com/office/drawing/2014/main" id="{4EBDCB19-3003-3880-DD47-4D087EC95CA5}"/>
              </a:ext>
            </a:extLst>
          </p:cNvPr>
          <p:cNvSpPr>
            <a:spLocks noGrp="1"/>
          </p:cNvSpPr>
          <p:nvPr>
            <p:ph type="title"/>
          </p:nvPr>
        </p:nvSpPr>
        <p:spPr>
          <a:xfrm>
            <a:off x="839788" y="365125"/>
            <a:ext cx="10515600" cy="1325563"/>
          </a:xfrm>
        </p:spPr>
        <p:txBody>
          <a:bodyPr/>
          <a:lstStyle>
            <a:lvl1pPr>
              <a:defRPr>
                <a:solidFill>
                  <a:srgbClr val="FFCE01"/>
                </a:solidFill>
              </a:defRPr>
            </a:lvl1pPr>
          </a:lstStyle>
          <a:p>
            <a:r>
              <a:rPr lang="en-US"/>
              <a:t>Click to edit Master title style</a:t>
            </a:r>
          </a:p>
        </p:txBody>
      </p:sp>
      <p:sp>
        <p:nvSpPr>
          <p:cNvPr id="3" name="Text Placeholder 2">
            <a:extLst>
              <a:ext uri="{FF2B5EF4-FFF2-40B4-BE49-F238E27FC236}">
                <a16:creationId xmlns:a16="http://schemas.microsoft.com/office/drawing/2014/main" id="{5158AEF6-1BEB-FBE1-09EA-BD6B68AF9402}"/>
              </a:ext>
            </a:extLst>
          </p:cNvPr>
          <p:cNvSpPr>
            <a:spLocks noGrp="1"/>
          </p:cNvSpPr>
          <p:nvPr>
            <p:ph type="body" idx="1"/>
          </p:nvPr>
        </p:nvSpPr>
        <p:spPr>
          <a:xfrm>
            <a:off x="839788" y="1681163"/>
            <a:ext cx="5157787" cy="823912"/>
          </a:xfrm>
        </p:spPr>
        <p:txBody>
          <a:bodyPr anchor="b"/>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AF6259A-7EB3-457B-F7BF-F07E9E2A0A0C}"/>
              </a:ext>
            </a:extLst>
          </p:cNvPr>
          <p:cNvSpPr>
            <a:spLocks noGrp="1"/>
          </p:cNvSpPr>
          <p:nvPr>
            <p:ph sz="half" idx="2"/>
          </p:nvPr>
        </p:nvSpPr>
        <p:spPr>
          <a:xfrm>
            <a:off x="839788" y="2505075"/>
            <a:ext cx="5157787" cy="340042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049F3160-A3FB-9E5E-3C55-C78851F3A2BC}"/>
              </a:ext>
            </a:extLst>
          </p:cNvPr>
          <p:cNvSpPr>
            <a:spLocks noGrp="1"/>
          </p:cNvSpPr>
          <p:nvPr>
            <p:ph type="body" sz="quarter" idx="3"/>
          </p:nvPr>
        </p:nvSpPr>
        <p:spPr>
          <a:xfrm>
            <a:off x="6172200" y="1681163"/>
            <a:ext cx="5183188" cy="823912"/>
          </a:xfrm>
        </p:spPr>
        <p:txBody>
          <a:bodyPr anchor="b"/>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95D0AF0-13BB-7518-44CE-A88DC7461245}"/>
              </a:ext>
            </a:extLst>
          </p:cNvPr>
          <p:cNvSpPr>
            <a:spLocks noGrp="1"/>
          </p:cNvSpPr>
          <p:nvPr>
            <p:ph sz="quarter" idx="4"/>
          </p:nvPr>
        </p:nvSpPr>
        <p:spPr>
          <a:xfrm>
            <a:off x="6172200" y="2505075"/>
            <a:ext cx="5183188" cy="340042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8" name="Picture 7">
            <a:extLst>
              <a:ext uri="{FF2B5EF4-FFF2-40B4-BE49-F238E27FC236}">
                <a16:creationId xmlns:a16="http://schemas.microsoft.com/office/drawing/2014/main" id="{09D89205-B3D1-E333-B4C6-11D4097353B5}"/>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Tree>
    <p:extLst>
      <p:ext uri="{BB962C8B-B14F-4D97-AF65-F5344CB8AC3E}">
        <p14:creationId xmlns:p14="http://schemas.microsoft.com/office/powerpoint/2010/main" val="10348873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CEDAC5-A8DE-DD0F-D1BF-96D652240EE0}"/>
              </a:ext>
            </a:extLst>
          </p:cNvPr>
          <p:cNvSpPr>
            <a:spLocks noGrp="1"/>
          </p:cNvSpPr>
          <p:nvPr>
            <p:ph type="title"/>
          </p:nvPr>
        </p:nvSpPr>
        <p:spPr/>
        <p:txBody>
          <a:bodyPr/>
          <a:lstStyle>
            <a:lvl1pPr>
              <a:defRPr>
                <a:solidFill>
                  <a:srgbClr val="00467F"/>
                </a:solidFill>
              </a:defRPr>
            </a:lvl1pPr>
          </a:lstStyle>
          <a:p>
            <a:r>
              <a:rPr lang="en-US"/>
              <a:t>Click to edit Master title style</a:t>
            </a:r>
          </a:p>
        </p:txBody>
      </p:sp>
      <p:pic>
        <p:nvPicPr>
          <p:cNvPr id="3" name="Picture 2">
            <a:extLst>
              <a:ext uri="{FF2B5EF4-FFF2-40B4-BE49-F238E27FC236}">
                <a16:creationId xmlns:a16="http://schemas.microsoft.com/office/drawing/2014/main" id="{4FAB866D-4BC4-94F6-DB0F-A69AB8A6A898}"/>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pic>
        <p:nvPicPr>
          <p:cNvPr id="4" name="Picture 3">
            <a:extLst>
              <a:ext uri="{FF2B5EF4-FFF2-40B4-BE49-F238E27FC236}">
                <a16:creationId xmlns:a16="http://schemas.microsoft.com/office/drawing/2014/main" id="{64EE0777-719E-2264-FD6F-DB423DF1B4D4}"/>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Tree>
    <p:extLst>
      <p:ext uri="{BB962C8B-B14F-4D97-AF65-F5344CB8AC3E}">
        <p14:creationId xmlns:p14="http://schemas.microsoft.com/office/powerpoint/2010/main" val="9380272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AE0A8E6-AD68-E57F-D7FB-42D9713498CE}"/>
              </a:ext>
            </a:extLst>
          </p:cNvPr>
          <p:cNvSpPr/>
          <p:nvPr userDrawn="1"/>
        </p:nvSpPr>
        <p:spPr>
          <a:xfrm>
            <a:off x="0" y="0"/>
            <a:ext cx="12192000" cy="6092347"/>
          </a:xfrm>
          <a:prstGeom prst="rect">
            <a:avLst/>
          </a:prstGeom>
          <a:solidFill>
            <a:srgbClr val="0046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5BCEDAC5-A8DE-DD0F-D1BF-96D652240EE0}"/>
              </a:ext>
            </a:extLst>
          </p:cNvPr>
          <p:cNvSpPr>
            <a:spLocks noGrp="1"/>
          </p:cNvSpPr>
          <p:nvPr>
            <p:ph type="title"/>
          </p:nvPr>
        </p:nvSpPr>
        <p:spPr/>
        <p:txBody>
          <a:bodyPr/>
          <a:lstStyle>
            <a:lvl1pPr>
              <a:defRPr>
                <a:solidFill>
                  <a:srgbClr val="FFCE01"/>
                </a:solidFill>
              </a:defRPr>
            </a:lvl1pPr>
          </a:lstStyle>
          <a:p>
            <a:r>
              <a:rPr lang="en-US"/>
              <a:t>Click to edit Master title style</a:t>
            </a:r>
          </a:p>
        </p:txBody>
      </p:sp>
      <p:pic>
        <p:nvPicPr>
          <p:cNvPr id="4" name="Picture 3">
            <a:extLst>
              <a:ext uri="{FF2B5EF4-FFF2-40B4-BE49-F238E27FC236}">
                <a16:creationId xmlns:a16="http://schemas.microsoft.com/office/drawing/2014/main" id="{A5C83928-64AD-17D6-C4F5-58F7C9957286}"/>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pic>
        <p:nvPicPr>
          <p:cNvPr id="6" name="Picture 5">
            <a:extLst>
              <a:ext uri="{FF2B5EF4-FFF2-40B4-BE49-F238E27FC236}">
                <a16:creationId xmlns:a16="http://schemas.microsoft.com/office/drawing/2014/main" id="{2FF2DD6F-E5D7-9BC2-4792-AEEFFEBB4CE0}"/>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Tree>
    <p:extLst>
      <p:ext uri="{BB962C8B-B14F-4D97-AF65-F5344CB8AC3E}">
        <p14:creationId xmlns:p14="http://schemas.microsoft.com/office/powerpoint/2010/main" val="5385254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EF1F5AD-5DA4-084D-9768-FED0213CDDE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747B7E33-7953-DFAC-B806-C0178396629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516614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94"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 id="2147483690" r:id="rId15"/>
    <p:sldLayoutId id="2147483691" r:id="rId16"/>
    <p:sldLayoutId id="2147483692" r:id="rId17"/>
  </p:sldLayoutIdLst>
  <p:txStyles>
    <p:titleStyle>
      <a:lvl1pPr algn="l" defTabSz="914400" rtl="0" eaLnBrk="1" latinLnBrk="0" hangingPunct="1">
        <a:lnSpc>
          <a:spcPct val="90000"/>
        </a:lnSpc>
        <a:spcBef>
          <a:spcPct val="0"/>
        </a:spcBef>
        <a:buNone/>
        <a:defRPr sz="4400" b="0" i="0" kern="1200">
          <a:solidFill>
            <a:srgbClr val="0080B1"/>
          </a:solidFill>
          <a:latin typeface="Museo Sans 500" panose="02000000000000000000" pitchFamily="2"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Museo Sans 300" panose="02000000000000000000" pitchFamily="2" charset="77"/>
          <a:ea typeface="+mn-ea"/>
          <a:cs typeface="+mn-cs"/>
        </a:defRPr>
      </a:lvl1pPr>
      <a:lvl2pPr marL="685800" indent="-228600" algn="l" defTabSz="914400" rtl="0" eaLnBrk="1" latinLnBrk="0" hangingPunct="1">
        <a:lnSpc>
          <a:spcPct val="90000"/>
        </a:lnSpc>
        <a:spcBef>
          <a:spcPts val="500"/>
        </a:spcBef>
        <a:buFont typeface="System Font Regular"/>
        <a:buChar char="-"/>
        <a:defRPr sz="2400" b="0" i="0" kern="1200">
          <a:solidFill>
            <a:schemeClr val="tx1"/>
          </a:solidFill>
          <a:latin typeface="Museo Sans 300" panose="02000000000000000000"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defRPr sz="2000" b="0" i="0" kern="1200">
          <a:solidFill>
            <a:schemeClr val="tx1"/>
          </a:solidFill>
          <a:latin typeface="Museo Sans 300" panose="02000000000000000000" pitchFamily="2" charset="77"/>
          <a:ea typeface="+mn-ea"/>
          <a:cs typeface="+mn-cs"/>
        </a:defRPr>
      </a:lvl3pPr>
      <a:lvl4pPr marL="1600200" indent="-228600" algn="l" defTabSz="914400" rtl="0" eaLnBrk="1" latinLnBrk="0" hangingPunct="1">
        <a:lnSpc>
          <a:spcPct val="90000"/>
        </a:lnSpc>
        <a:spcBef>
          <a:spcPts val="500"/>
        </a:spcBef>
        <a:buFont typeface="Wingdings" pitchFamily="2" charset="2"/>
        <a:buChar char="§"/>
        <a:defRPr sz="1800" b="0" i="0" kern="1200">
          <a:solidFill>
            <a:schemeClr val="tx1"/>
          </a:solidFill>
          <a:latin typeface="Museo Sans 300" panose="02000000000000000000" pitchFamily="2" charset="77"/>
          <a:ea typeface="+mn-ea"/>
          <a:cs typeface="+mn-cs"/>
        </a:defRPr>
      </a:lvl4pPr>
      <a:lvl5pPr marL="2057400" indent="-228600" algn="l" defTabSz="914400" rtl="0" eaLnBrk="1" latinLnBrk="0" hangingPunct="1">
        <a:lnSpc>
          <a:spcPct val="90000"/>
        </a:lnSpc>
        <a:spcBef>
          <a:spcPts val="500"/>
        </a:spcBef>
        <a:buFont typeface="System Font Regular"/>
        <a:buChar char="&gt;"/>
        <a:defRPr sz="1800" b="0" i="0" kern="1200">
          <a:solidFill>
            <a:schemeClr val="tx1"/>
          </a:solidFill>
          <a:latin typeface="Museo Sans 300" panose="02000000000000000000"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https://www.signupgenius.com/go/2024TriHealthEAPExcellingatWorkandLife#/" TargetMode="External"/><Relationship Id="rId2" Type="http://schemas.openxmlformats.org/officeDocument/2006/relationships/image" Target="../media/image7.jpeg"/><Relationship Id="rId1" Type="http://schemas.openxmlformats.org/officeDocument/2006/relationships/slideLayout" Target="../slideLayouts/slideLayout15.xml"/><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9E09A6D-8108-2B9E-889C-DDC3BDFDCF4B}"/>
              </a:ext>
            </a:extLst>
          </p:cNvPr>
          <p:cNvSpPr>
            <a:spLocks noGrp="1"/>
          </p:cNvSpPr>
          <p:nvPr>
            <p:ph type="title"/>
          </p:nvPr>
        </p:nvSpPr>
        <p:spPr>
          <a:xfrm>
            <a:off x="923678" y="381676"/>
            <a:ext cx="5871405" cy="1103768"/>
          </a:xfrm>
        </p:spPr>
        <p:txBody>
          <a:bodyPr/>
          <a:lstStyle/>
          <a:p>
            <a:r>
              <a:rPr lang="en-US" sz="3200" dirty="0">
                <a:solidFill>
                  <a:srgbClr val="004780"/>
                </a:solidFill>
                <a:latin typeface="Museo Slab 500" panose="02000000000000000000" pitchFamily="50" charset="0"/>
              </a:rPr>
              <a:t>What Can TriHealth EAP </a:t>
            </a:r>
            <a:br>
              <a:rPr lang="en-US" sz="3200" dirty="0">
                <a:solidFill>
                  <a:srgbClr val="004780"/>
                </a:solidFill>
                <a:latin typeface="Museo Slab 500" panose="02000000000000000000" pitchFamily="50" charset="0"/>
              </a:rPr>
            </a:br>
            <a:r>
              <a:rPr lang="en-US" sz="3200" dirty="0">
                <a:solidFill>
                  <a:srgbClr val="004780"/>
                </a:solidFill>
                <a:latin typeface="Museo Slab 500" panose="02000000000000000000" pitchFamily="50" charset="0"/>
              </a:rPr>
              <a:t>Do for You?</a:t>
            </a:r>
            <a:endParaRPr lang="en-US" dirty="0"/>
          </a:p>
        </p:txBody>
      </p:sp>
      <p:pic>
        <p:nvPicPr>
          <p:cNvPr id="6" name="Picture Placeholder 5">
            <a:extLst>
              <a:ext uri="{FF2B5EF4-FFF2-40B4-BE49-F238E27FC236}">
                <a16:creationId xmlns:a16="http://schemas.microsoft.com/office/drawing/2014/main" id="{60CE0A36-3903-ED52-6CE0-CC06F863F763}"/>
              </a:ext>
            </a:extLst>
          </p:cNvPr>
          <p:cNvPicPr>
            <a:picLocks noGrp="1" noChangeAspect="1"/>
          </p:cNvPicPr>
          <p:nvPr>
            <p:ph type="pic" idx="1"/>
          </p:nvPr>
        </p:nvPicPr>
        <p:blipFill>
          <a:blip r:embed="rId2" cstate="email">
            <a:extLst>
              <a:ext uri="{28A0092B-C50C-407E-A947-70E740481C1C}">
                <a14:useLocalDpi xmlns:a14="http://schemas.microsoft.com/office/drawing/2010/main"/>
              </a:ext>
            </a:extLst>
          </a:blip>
          <a:srcRect/>
          <a:stretch/>
        </p:blipFill>
        <p:spPr>
          <a:xfrm>
            <a:off x="7532688" y="-1"/>
            <a:ext cx="4659312" cy="6090408"/>
          </a:xfrm>
        </p:spPr>
      </p:pic>
      <p:sp>
        <p:nvSpPr>
          <p:cNvPr id="5" name="Content Placeholder 4">
            <a:extLst>
              <a:ext uri="{FF2B5EF4-FFF2-40B4-BE49-F238E27FC236}">
                <a16:creationId xmlns:a16="http://schemas.microsoft.com/office/drawing/2014/main" id="{A7EA53C9-040E-E747-5BE0-6C39A0CEC39B}"/>
              </a:ext>
            </a:extLst>
          </p:cNvPr>
          <p:cNvSpPr>
            <a:spLocks noGrp="1"/>
          </p:cNvSpPr>
          <p:nvPr>
            <p:ph type="body" sz="half" idx="2"/>
          </p:nvPr>
        </p:nvSpPr>
        <p:spPr>
          <a:xfrm>
            <a:off x="923679" y="1560968"/>
            <a:ext cx="6106296" cy="4260992"/>
          </a:xfrm>
        </p:spPr>
        <p:txBody>
          <a:bodyPr>
            <a:normAutofit fontScale="25000" lnSpcReduction="20000"/>
          </a:bodyPr>
          <a:lstStyle/>
          <a:p>
            <a:pPr marL="0" indent="0">
              <a:lnSpc>
                <a:spcPct val="114000"/>
              </a:lnSpc>
              <a:spcAft>
                <a:spcPts val="600"/>
              </a:spcAft>
              <a:buNone/>
            </a:pPr>
            <a:r>
              <a:rPr lang="en-US" sz="7600" dirty="0">
                <a:solidFill>
                  <a:schemeClr val="tx1">
                    <a:lumMod val="85000"/>
                    <a:lumOff val="15000"/>
                  </a:schemeClr>
                </a:solidFill>
                <a:latin typeface="Museo Sans 500" panose="02000000000000000000" pitchFamily="50" charset="0"/>
              </a:rPr>
              <a:t>Join TriHealth EAP for an upcoming webinar </a:t>
            </a:r>
            <a:br>
              <a:rPr lang="en-US" sz="7600" dirty="0">
                <a:solidFill>
                  <a:schemeClr val="tx1">
                    <a:lumMod val="85000"/>
                    <a:lumOff val="15000"/>
                  </a:schemeClr>
                </a:solidFill>
                <a:latin typeface="Museo Sans 500" panose="02000000000000000000" pitchFamily="50" charset="0"/>
              </a:rPr>
            </a:br>
            <a:r>
              <a:rPr lang="en-US" sz="7600" dirty="0">
                <a:solidFill>
                  <a:srgbClr val="00467F"/>
                </a:solidFill>
                <a:latin typeface="Museo Sans 500" panose="02000000000000000000" pitchFamily="50" charset="0"/>
              </a:rPr>
              <a:t>Suicide Awareness</a:t>
            </a:r>
          </a:p>
          <a:p>
            <a:pPr marL="0" indent="0">
              <a:lnSpc>
                <a:spcPct val="114000"/>
              </a:lnSpc>
              <a:spcAft>
                <a:spcPts val="600"/>
              </a:spcAft>
              <a:buNone/>
            </a:pPr>
            <a:r>
              <a:rPr lang="en-US" sz="6400" dirty="0">
                <a:solidFill>
                  <a:schemeClr val="tx1">
                    <a:lumMod val="85000"/>
                    <a:lumOff val="15000"/>
                  </a:schemeClr>
                </a:solidFill>
                <a:latin typeface="Museo Sans 300" panose="02000000000000000000" pitchFamily="50" charset="0"/>
              </a:rPr>
              <a:t>Suicide is one of the leading causes of death in the United States, 132 people died from suicide each day on average last year. This training will discuss potential warning signs and possible risk factors. We will touch on how to help yourself or someone else who may be considering suicide, and how to cope with loss from a suicide. </a:t>
            </a:r>
          </a:p>
          <a:p>
            <a:pPr marL="0" indent="0">
              <a:lnSpc>
                <a:spcPct val="114000"/>
              </a:lnSpc>
              <a:spcAft>
                <a:spcPts val="600"/>
              </a:spcAft>
              <a:buNone/>
            </a:pPr>
            <a:r>
              <a:rPr lang="en-US" sz="6400" b="1" dirty="0">
                <a:solidFill>
                  <a:schemeClr val="tx1">
                    <a:lumMod val="85000"/>
                    <a:lumOff val="15000"/>
                  </a:schemeClr>
                </a:solidFill>
                <a:latin typeface="Museo Sans 300" panose="02000000000000000000" pitchFamily="50" charset="0"/>
              </a:rPr>
              <a:t>ATTEND:</a:t>
            </a:r>
          </a:p>
          <a:p>
            <a:pPr marL="0" indent="0">
              <a:lnSpc>
                <a:spcPct val="124000"/>
              </a:lnSpc>
              <a:spcBef>
                <a:spcPts val="0"/>
              </a:spcBef>
              <a:spcAft>
                <a:spcPts val="900"/>
              </a:spcAft>
              <a:buNone/>
            </a:pPr>
            <a:r>
              <a:rPr lang="en-US" sz="6400" dirty="0">
                <a:solidFill>
                  <a:srgbClr val="00467F"/>
                </a:solidFill>
                <a:latin typeface="Museo Sans 300" panose="02000000000000000000" pitchFamily="50" charset="0"/>
                <a:ea typeface="Museo Sans 300" panose="02000000000000000000" pitchFamily="50" charset="0"/>
                <a:cs typeface="Museo Sans 300" panose="02000000000000000000" pitchFamily="50" charset="0"/>
              </a:rPr>
              <a:t>Wednesday, September 18, 10:00 a.m. </a:t>
            </a:r>
            <a:br>
              <a:rPr lang="en-US" sz="6400" i="1" dirty="0">
                <a:solidFill>
                  <a:srgbClr val="404040"/>
                </a:solidFill>
                <a:latin typeface="Museo Sans 300" panose="02000000000000000000" pitchFamily="50" charset="0"/>
                <a:ea typeface="Museo Sans 300" panose="02000000000000000000" pitchFamily="50" charset="0"/>
                <a:cs typeface="Museo Sans 300" panose="02000000000000000000" pitchFamily="50" charset="0"/>
              </a:rPr>
            </a:br>
            <a:r>
              <a:rPr lang="en-US" sz="6400" dirty="0">
                <a:solidFill>
                  <a:srgbClr val="00467F"/>
                </a:solidFill>
                <a:latin typeface="Museo Sans 300" panose="02000000000000000000" pitchFamily="50" charset="0"/>
                <a:ea typeface="Museo Sans 300" panose="02000000000000000000" pitchFamily="50" charset="0"/>
                <a:cs typeface="Museo Sans 300" panose="02000000000000000000" pitchFamily="50" charset="0"/>
              </a:rPr>
              <a:t>Thurs</a:t>
            </a:r>
            <a:r>
              <a:rPr lang="en-US" sz="6400" dirty="0">
                <a:solidFill>
                  <a:srgbClr val="00467F"/>
                </a:solidFill>
                <a:latin typeface="Museo Sans 300" panose="02000000000000000000" pitchFamily="50" charset="0"/>
              </a:rPr>
              <a:t>day, September 26, 12:00 p.m. </a:t>
            </a:r>
            <a:endParaRPr lang="en-US" sz="6400" dirty="0">
              <a:solidFill>
                <a:schemeClr val="tx1">
                  <a:lumMod val="85000"/>
                  <a:lumOff val="15000"/>
                </a:schemeClr>
              </a:solidFill>
              <a:latin typeface="Museo Sans 300" panose="02000000000000000000" pitchFamily="50" charset="0"/>
            </a:endParaRPr>
          </a:p>
          <a:p>
            <a:pPr marL="0" indent="0">
              <a:lnSpc>
                <a:spcPct val="114000"/>
              </a:lnSpc>
              <a:spcBef>
                <a:spcPts val="600"/>
              </a:spcBef>
              <a:buNone/>
            </a:pPr>
            <a:r>
              <a:rPr lang="en-US" sz="6400" b="1" dirty="0">
                <a:solidFill>
                  <a:schemeClr val="tx1">
                    <a:lumMod val="85000"/>
                    <a:lumOff val="15000"/>
                  </a:schemeClr>
                </a:solidFill>
                <a:latin typeface="Museo Sans 300" panose="02000000000000000000" pitchFamily="50" charset="0"/>
              </a:rPr>
              <a:t>REGISTER: </a:t>
            </a:r>
          </a:p>
          <a:p>
            <a:pPr>
              <a:lnSpc>
                <a:spcPct val="114000"/>
              </a:lnSpc>
              <a:spcBef>
                <a:spcPts val="0"/>
              </a:spcBef>
              <a:spcAft>
                <a:spcPts val="600"/>
              </a:spcAft>
            </a:pPr>
            <a:r>
              <a:rPr lang="en-US" sz="6400" dirty="0">
                <a:solidFill>
                  <a:schemeClr val="tx1">
                    <a:lumMod val="85000"/>
                    <a:lumOff val="15000"/>
                  </a:schemeClr>
                </a:solidFill>
                <a:latin typeface="Museo Sans 300" panose="02000000000000000000" pitchFamily="50" charset="0"/>
              </a:rPr>
              <a:t>Online at</a:t>
            </a:r>
            <a:r>
              <a:rPr lang="en-US" sz="6400" dirty="0">
                <a:latin typeface="Museo Sans 300" panose="02000000000000000000" pitchFamily="50" charset="0"/>
              </a:rPr>
              <a:t> </a:t>
            </a:r>
            <a:r>
              <a:rPr lang="en-US" sz="6400" dirty="0">
                <a:latin typeface="Museo Sans 300" panose="02000000000000000000" pitchFamily="50" charset="0"/>
                <a:hlinkClick r:id="rId3"/>
              </a:rPr>
              <a:t>TriHealthEAP.com</a:t>
            </a:r>
            <a:br>
              <a:rPr lang="en-US" sz="6400" dirty="0">
                <a:latin typeface="Museo Sans 300" panose="02000000000000000000" pitchFamily="50" charset="0"/>
              </a:rPr>
            </a:br>
            <a:r>
              <a:rPr lang="en-US" sz="6400" dirty="0">
                <a:solidFill>
                  <a:schemeClr val="tx1">
                    <a:lumMod val="85000"/>
                    <a:lumOff val="15000"/>
                  </a:schemeClr>
                </a:solidFill>
                <a:latin typeface="Museo Sans 300" panose="02000000000000000000" pitchFamily="50" charset="0"/>
              </a:rPr>
              <a:t>Call 513 977 2165</a:t>
            </a:r>
            <a:br>
              <a:rPr lang="en-US" sz="6400" dirty="0">
                <a:solidFill>
                  <a:schemeClr val="tx1">
                    <a:lumMod val="85000"/>
                    <a:lumOff val="15000"/>
                  </a:schemeClr>
                </a:solidFill>
                <a:latin typeface="Museo Sans 300" panose="02000000000000000000" pitchFamily="50" charset="0"/>
              </a:rPr>
            </a:br>
            <a:r>
              <a:rPr lang="en-US" sz="6400" dirty="0">
                <a:solidFill>
                  <a:schemeClr val="tx1">
                    <a:lumMod val="85000"/>
                    <a:lumOff val="15000"/>
                  </a:schemeClr>
                </a:solidFill>
                <a:latin typeface="Museo Sans 300" panose="02000000000000000000" pitchFamily="50" charset="0"/>
              </a:rPr>
              <a:t>Scan the QR Code</a:t>
            </a:r>
          </a:p>
          <a:p>
            <a:pPr marL="0" indent="0">
              <a:buNone/>
            </a:pPr>
            <a:endParaRPr lang="en-US" dirty="0"/>
          </a:p>
        </p:txBody>
      </p:sp>
      <p:pic>
        <p:nvPicPr>
          <p:cNvPr id="7" name="Picture 6" descr="A qr code with a light bulb and a check mark&#10;&#10;Description automatically generated">
            <a:extLst>
              <a:ext uri="{FF2B5EF4-FFF2-40B4-BE49-F238E27FC236}">
                <a16:creationId xmlns:a16="http://schemas.microsoft.com/office/drawing/2014/main" id="{E6D9E463-0D60-55CE-CAB2-8DB19E64CE6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161943" y="4094660"/>
            <a:ext cx="1868032" cy="1868032"/>
          </a:xfrm>
          <a:prstGeom prst="rect">
            <a:avLst/>
          </a:prstGeom>
        </p:spPr>
      </p:pic>
      <p:sp>
        <p:nvSpPr>
          <p:cNvPr id="2" name="TextBox 1">
            <a:extLst>
              <a:ext uri="{FF2B5EF4-FFF2-40B4-BE49-F238E27FC236}">
                <a16:creationId xmlns:a16="http://schemas.microsoft.com/office/drawing/2014/main" id="{0A4DD690-E93C-DA1E-3D56-FA1D6580E6BB}"/>
              </a:ext>
            </a:extLst>
          </p:cNvPr>
          <p:cNvSpPr txBox="1"/>
          <p:nvPr/>
        </p:nvSpPr>
        <p:spPr>
          <a:xfrm>
            <a:off x="5129806" y="3725328"/>
            <a:ext cx="2046913" cy="369332"/>
          </a:xfrm>
          <a:prstGeom prst="rect">
            <a:avLst/>
          </a:prstGeom>
          <a:noFill/>
        </p:spPr>
        <p:txBody>
          <a:bodyPr wrap="square" rtlCol="0">
            <a:spAutoFit/>
          </a:bodyPr>
          <a:lstStyle/>
          <a:p>
            <a:r>
              <a:rPr lang="en-US" b="1" dirty="0">
                <a:solidFill>
                  <a:srgbClr val="00467F"/>
                </a:solidFill>
                <a:latin typeface="Museo Sans 300" panose="02000000000000000000" pitchFamily="50" charset="0"/>
              </a:rPr>
              <a:t>Scan to register</a:t>
            </a:r>
          </a:p>
        </p:txBody>
      </p:sp>
    </p:spTree>
    <p:extLst>
      <p:ext uri="{BB962C8B-B14F-4D97-AF65-F5344CB8AC3E}">
        <p14:creationId xmlns:p14="http://schemas.microsoft.com/office/powerpoint/2010/main" val="1360148179"/>
      </p:ext>
    </p:extLst>
  </p:cSld>
  <p:clrMapOvr>
    <a:masterClrMapping/>
  </p:clrMapOvr>
</p:sld>
</file>

<file path=ppt/theme/theme1.xml><?xml version="1.0" encoding="utf-8"?>
<a:theme xmlns:a="http://schemas.openxmlformats.org/drawingml/2006/main" name="Graphic">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08146db0-559c-4a46-afb6-a822cb0e3fe3}" enabled="0" method="" siteId="{08146db0-559c-4a46-afb6-a822cb0e3fe3}" removed="1"/>
</clbl:labelList>
</file>

<file path=docProps/app.xml><?xml version="1.0" encoding="utf-8"?>
<Properties xmlns="http://schemas.openxmlformats.org/officeDocument/2006/extended-properties" xmlns:vt="http://schemas.openxmlformats.org/officeDocument/2006/docPropsVTypes">
  <TotalTime>520</TotalTime>
  <Words>127</Words>
  <Application>Microsoft Office PowerPoint</Application>
  <PresentationFormat>Widescreen</PresentationFormat>
  <Paragraphs>8</Paragraphs>
  <Slides>1</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vt:i4>
      </vt:variant>
    </vt:vector>
  </HeadingPairs>
  <TitlesOfParts>
    <vt:vector size="11" baseType="lpstr">
      <vt:lpstr>Arial</vt:lpstr>
      <vt:lpstr>Calibri</vt:lpstr>
      <vt:lpstr>Courier New</vt:lpstr>
      <vt:lpstr>Museo Sans 100</vt:lpstr>
      <vt:lpstr>Museo Sans 300</vt:lpstr>
      <vt:lpstr>Museo Sans 500</vt:lpstr>
      <vt:lpstr>Museo Slab 500</vt:lpstr>
      <vt:lpstr>System Font Regular</vt:lpstr>
      <vt:lpstr>Wingdings</vt:lpstr>
      <vt:lpstr>Graphic</vt:lpstr>
      <vt:lpstr>What Can TriHealth EAP  Do for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Andrea Subler</dc:creator>
  <cp:lastModifiedBy>Kasper, Colleen</cp:lastModifiedBy>
  <cp:revision>52</cp:revision>
  <dcterms:created xsi:type="dcterms:W3CDTF">2023-07-06T18:42:44Z</dcterms:created>
  <dcterms:modified xsi:type="dcterms:W3CDTF">2024-10-10T11:45:13Z</dcterms:modified>
</cp:coreProperties>
</file>